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4"/>
  </p:sldMasterIdLst>
  <p:notesMasterIdLst>
    <p:notesMasterId r:id="rId39"/>
  </p:notesMasterIdLst>
  <p:handoutMasterIdLst>
    <p:handoutMasterId r:id="rId40"/>
  </p:handoutMasterIdLst>
  <p:sldIdLst>
    <p:sldId id="275" r:id="rId5"/>
    <p:sldId id="276" r:id="rId6"/>
    <p:sldId id="277" r:id="rId7"/>
    <p:sldId id="271" r:id="rId8"/>
    <p:sldId id="261" r:id="rId9"/>
    <p:sldId id="274" r:id="rId10"/>
    <p:sldId id="278" r:id="rId11"/>
    <p:sldId id="312" r:id="rId12"/>
    <p:sldId id="299" r:id="rId13"/>
    <p:sldId id="290" r:id="rId14"/>
    <p:sldId id="284" r:id="rId15"/>
    <p:sldId id="293" r:id="rId16"/>
    <p:sldId id="296" r:id="rId17"/>
    <p:sldId id="297" r:id="rId18"/>
    <p:sldId id="302" r:id="rId19"/>
    <p:sldId id="292" r:id="rId20"/>
    <p:sldId id="294" r:id="rId21"/>
    <p:sldId id="305" r:id="rId22"/>
    <p:sldId id="304" r:id="rId23"/>
    <p:sldId id="303" r:id="rId24"/>
    <p:sldId id="291" r:id="rId25"/>
    <p:sldId id="295" r:id="rId26"/>
    <p:sldId id="298" r:id="rId27"/>
    <p:sldId id="300" r:id="rId28"/>
    <p:sldId id="310" r:id="rId29"/>
    <p:sldId id="309" r:id="rId30"/>
    <p:sldId id="308" r:id="rId31"/>
    <p:sldId id="313" r:id="rId32"/>
    <p:sldId id="307" r:id="rId33"/>
    <p:sldId id="279" r:id="rId34"/>
    <p:sldId id="314" r:id="rId35"/>
    <p:sldId id="281" r:id="rId36"/>
    <p:sldId id="282" r:id="rId37"/>
    <p:sldId id="283" r:id="rId3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93740E-DFF2-9200-E250-5C080DEE5B2C}" name="Johan-david Dehi" initials="JD" userId="S::johan-david.dehi@epitech.eu::d2e1830e-7030-4e01-9606-2659072cc092" providerId="AD"/>
  <p188:author id="{087EBD52-C5BE-85D2-5DD1-FBFF3AD0E7A6}" name="Lea JUNGER" initials="LJ" userId="S::lea.junger@epitech.eu::218102f1-eee5-4a35-8e0d-def52b1d5972" providerId="AD"/>
  <p188:author id="{EDC02CAE-3C63-7C5D-221B-CF92756CFB0F}" name="Grégory Koenig" initials="GK" userId="S::gregory.koenig@epitech.eu::ab400993-958e-48b5-8c16-4e84f48ab3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B2A42-AE42-98FF-28D8-DB11A478A5EF}" v="74" dt="2022-06-23T11:54:24.873"/>
    <p1510:client id="{13108C65-B4BA-4078-8896-278C6A514A3F}" v="10" dt="2022-02-10T09:44:25.224"/>
    <p1510:client id="{19BE1C34-23D1-6D7A-F252-4337D5151610}" v="1342" dt="2022-06-23T11:30:39.326"/>
    <p1510:client id="{2786D2EC-DC83-8CC0-F16B-998CD04D2C4D}" v="27" dt="2022-06-23T09:15:46.674"/>
    <p1510:client id="{315092CE-B2F2-414E-DA78-D04B234E9A37}" v="17" dt="2022-02-09T23:18:21.516"/>
    <p1510:client id="{3557CE4D-8B44-6D62-9DE7-BF13DAF0361F}" v="85" dt="2022-02-10T09:44:46.427"/>
    <p1510:client id="{35737932-4205-4C7A-F533-F98D7130A95D}" v="104" dt="2022-06-23T09:29:47.294"/>
    <p1510:client id="{3A49156C-2713-52F2-90ED-621F677376AB}" v="53" dt="2022-06-23T12:09:52.052"/>
    <p1510:client id="{45458FCE-9ACE-9C22-CDD9-08D669ECCF29}" v="171" dt="2022-02-10T09:30:23.636"/>
    <p1510:client id="{45EFAFFF-0BA1-91EB-2EC6-2DB3CD0F99E3}" v="982" dt="2022-02-10T09:33:53.328"/>
    <p1510:client id="{70EB9CB1-D02E-F2D8-C06D-99C3B34B3DC0}" v="126" dt="2022-06-23T09:27:22.873"/>
    <p1510:client id="{92153B9B-93BD-4A0F-99C3-521D3F5952CB}" v="1" dt="2022-06-23T12:37:43.216"/>
    <p1510:client id="{BD0B372E-50A7-4B13-9411-C67771BD17C8}" v="44" dt="2022-02-10T09:40:01.647"/>
    <p1510:client id="{D41216EE-7791-8968-CD39-77FB0D1D24DD}" v="145" dt="2022-06-23T09:27:56.094"/>
    <p1510:client id="{F18FB9F1-6328-4F78-91FC-ABE075189EC7}" v="479" dt="2022-06-23T09:13:39.380"/>
    <p1510:client id="{F5A01581-9E9C-78EE-6F78-0F363ADA6F69}" v="545" dt="2022-06-23T11:53:35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égory Koenig" userId="S::gregory.koenig@epitech.eu::ab400993-958e-48b5-8c16-4e84f48ab379" providerId="AD" clId="Web-{19BE1C34-23D1-6D7A-F252-4337D5151610}"/>
    <pc:docChg chg="modSld">
      <pc:chgData name="Grégory Koenig" userId="S::gregory.koenig@epitech.eu::ab400993-958e-48b5-8c16-4e84f48ab379" providerId="AD" clId="Web-{19BE1C34-23D1-6D7A-F252-4337D5151610}" dt="2022-06-23T11:30:39.326" v="843"/>
      <pc:docMkLst>
        <pc:docMk/>
      </pc:docMkLst>
      <pc:sldChg chg="modSp">
        <pc:chgData name="Grégory Koenig" userId="S::gregory.koenig@epitech.eu::ab400993-958e-48b5-8c16-4e84f48ab379" providerId="AD" clId="Web-{19BE1C34-23D1-6D7A-F252-4337D5151610}" dt="2022-06-23T09:29:48.630" v="102" actId="1076"/>
        <pc:sldMkLst>
          <pc:docMk/>
          <pc:sldMk cId="3388139804" sldId="261"/>
        </pc:sldMkLst>
        <pc:spChg chg="mod">
          <ac:chgData name="Grégory Koenig" userId="S::gregory.koenig@epitech.eu::ab400993-958e-48b5-8c16-4e84f48ab379" providerId="AD" clId="Web-{19BE1C34-23D1-6D7A-F252-4337D5151610}" dt="2022-06-23T09:29:48.630" v="102" actId="1076"/>
          <ac:spMkLst>
            <pc:docMk/>
            <pc:sldMk cId="3388139804" sldId="261"/>
            <ac:spMk id="14" creationId="{069C337C-F3F7-4B85-9F6F-43D68B36B5F5}"/>
          </ac:spMkLst>
        </pc:spChg>
        <pc:picChg chg="mod">
          <ac:chgData name="Grégory Koenig" userId="S::gregory.koenig@epitech.eu::ab400993-958e-48b5-8c16-4e84f48ab379" providerId="AD" clId="Web-{19BE1C34-23D1-6D7A-F252-4337D5151610}" dt="2022-06-23T09:00:58.950" v="11" actId="1076"/>
          <ac:picMkLst>
            <pc:docMk/>
            <pc:sldMk cId="3388139804" sldId="261"/>
            <ac:picMk id="3" creationId="{477D4D82-9605-43CF-9834-CFAEDC9BD1A8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01:03.653" v="13" actId="1076"/>
          <ac:picMkLst>
            <pc:docMk/>
            <pc:sldMk cId="3388139804" sldId="261"/>
            <ac:picMk id="4" creationId="{90662BE1-D72C-4D48-8E88-7A72184828D7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00:38.449" v="4" actId="1076"/>
          <ac:picMkLst>
            <pc:docMk/>
            <pc:sldMk cId="3388139804" sldId="261"/>
            <ac:picMk id="5" creationId="{6B2D5E09-23B9-4F83-B664-96A1D10C300C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00:41.589" v="5" actId="1076"/>
          <ac:picMkLst>
            <pc:docMk/>
            <pc:sldMk cId="3388139804" sldId="261"/>
            <ac:picMk id="6" creationId="{954353E8-3950-42FC-9464-B7EF529A6A5C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00:35.823" v="3" actId="1076"/>
          <ac:picMkLst>
            <pc:docMk/>
            <pc:sldMk cId="3388139804" sldId="261"/>
            <ac:picMk id="7" creationId="{316E39E8-6A1F-4A62-ADD1-6D3E606B13A1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01:01.544" v="12" actId="1076"/>
          <ac:picMkLst>
            <pc:docMk/>
            <pc:sldMk cId="3388139804" sldId="261"/>
            <ac:picMk id="8" creationId="{23AE2B67-95C0-45DF-A5A3-3438C630AD5C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00:56.387" v="10" actId="1076"/>
          <ac:picMkLst>
            <pc:docMk/>
            <pc:sldMk cId="3388139804" sldId="261"/>
            <ac:picMk id="12" creationId="{1B0268EE-E398-48A1-AA89-5FA68C766DBA}"/>
          </ac:picMkLst>
        </pc:picChg>
      </pc:sldChg>
      <pc:sldChg chg="modSp">
        <pc:chgData name="Grégory Koenig" userId="S::gregory.koenig@epitech.eu::ab400993-958e-48b5-8c16-4e84f48ab379" providerId="AD" clId="Web-{19BE1C34-23D1-6D7A-F252-4337D5151610}" dt="2022-06-23T09:53:36.603" v="814" actId="1076"/>
        <pc:sldMkLst>
          <pc:docMk/>
          <pc:sldMk cId="4268083918" sldId="271"/>
        </pc:sldMkLst>
        <pc:spChg chg="mod">
          <ac:chgData name="Grégory Koenig" userId="S::gregory.koenig@epitech.eu::ab400993-958e-48b5-8c16-4e84f48ab379" providerId="AD" clId="Web-{19BE1C34-23D1-6D7A-F252-4337D5151610}" dt="2022-06-23T09:53:18.726" v="811" actId="1076"/>
          <ac:spMkLst>
            <pc:docMk/>
            <pc:sldMk cId="4268083918" sldId="271"/>
            <ac:spMk id="3" creationId="{CE6BCFFC-17B9-4827-87DB-0B812A30F689}"/>
          </ac:spMkLst>
        </pc:spChg>
        <pc:spChg chg="mod">
          <ac:chgData name="Grégory Koenig" userId="S::gregory.koenig@epitech.eu::ab400993-958e-48b5-8c16-4e84f48ab379" providerId="AD" clId="Web-{19BE1C34-23D1-6D7A-F252-4337D5151610}" dt="2022-06-23T09:53:36.603" v="814" actId="1076"/>
          <ac:spMkLst>
            <pc:docMk/>
            <pc:sldMk cId="4268083918" sldId="271"/>
            <ac:spMk id="10" creationId="{900464C2-F627-4146-B7A9-0235C6D3770F}"/>
          </ac:spMkLst>
        </pc:spChg>
        <pc:picChg chg="mod">
          <ac:chgData name="Grégory Koenig" userId="S::gregory.koenig@epitech.eu::ab400993-958e-48b5-8c16-4e84f48ab379" providerId="AD" clId="Web-{19BE1C34-23D1-6D7A-F252-4337D5151610}" dt="2022-06-23T09:53:12.304" v="810" actId="1076"/>
          <ac:picMkLst>
            <pc:docMk/>
            <pc:sldMk cId="4268083918" sldId="271"/>
            <ac:picMk id="4" creationId="{52C19209-5E83-483F-987A-5C68C46E3776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53:33.180" v="813" actId="1076"/>
          <ac:picMkLst>
            <pc:docMk/>
            <pc:sldMk cId="4268083918" sldId="271"/>
            <ac:picMk id="11" creationId="{BF76A4E3-B3F1-4778-B5AC-AEB5F5191802}"/>
          </ac:picMkLst>
        </pc:picChg>
      </pc:sldChg>
      <pc:sldChg chg="addSp delSp modSp">
        <pc:chgData name="Grégory Koenig" userId="S::gregory.koenig@epitech.eu::ab400993-958e-48b5-8c16-4e84f48ab379" providerId="AD" clId="Web-{19BE1C34-23D1-6D7A-F252-4337D5151610}" dt="2022-06-23T09:30:03.303" v="104" actId="1076"/>
        <pc:sldMkLst>
          <pc:docMk/>
          <pc:sldMk cId="882021600" sldId="274"/>
        </pc:sldMkLst>
        <pc:spChg chg="mod">
          <ac:chgData name="Grégory Koenig" userId="S::gregory.koenig@epitech.eu::ab400993-958e-48b5-8c16-4e84f48ab379" providerId="AD" clId="Web-{19BE1C34-23D1-6D7A-F252-4337D5151610}" dt="2022-06-23T09:30:03.303" v="104" actId="1076"/>
          <ac:spMkLst>
            <pc:docMk/>
            <pc:sldMk cId="882021600" sldId="274"/>
            <ac:spMk id="14" creationId="{069C337C-F3F7-4B85-9F6F-43D68B36B5F5}"/>
          </ac:spMkLst>
        </pc:spChg>
        <pc:picChg chg="del">
          <ac:chgData name="Grégory Koenig" userId="S::gregory.koenig@epitech.eu::ab400993-958e-48b5-8c16-4e84f48ab379" providerId="AD" clId="Web-{19BE1C34-23D1-6D7A-F252-4337D5151610}" dt="2022-06-23T09:05:48.891" v="19"/>
          <ac:picMkLst>
            <pc:docMk/>
            <pc:sldMk cId="882021600" sldId="274"/>
            <ac:picMk id="3" creationId="{1645E2A8-546B-7453-5BC7-4C1730D27BAF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07:43.009" v="52" actId="1076"/>
          <ac:picMkLst>
            <pc:docMk/>
            <pc:sldMk cId="882021600" sldId="274"/>
            <ac:picMk id="4" creationId="{DC17F416-393F-B1D4-6957-122976ACEF7E}"/>
          </ac:picMkLst>
        </pc:picChg>
        <pc:picChg chg="add mod">
          <ac:chgData name="Grégory Koenig" userId="S::gregory.koenig@epitech.eu::ab400993-958e-48b5-8c16-4e84f48ab379" providerId="AD" clId="Web-{19BE1C34-23D1-6D7A-F252-4337D5151610}" dt="2022-06-23T09:06:08.596" v="26" actId="1076"/>
          <ac:picMkLst>
            <pc:docMk/>
            <pc:sldMk cId="882021600" sldId="274"/>
            <ac:picMk id="5" creationId="{DE460226-C3F2-AC68-815F-5C8C2551A77D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03:12.100" v="14" actId="1076"/>
          <ac:picMkLst>
            <pc:docMk/>
            <pc:sldMk cId="882021600" sldId="274"/>
            <ac:picMk id="6" creationId="{E570BC5E-FE10-4AB9-8AEB-39C42BDDCB69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07:17.772" v="40" actId="1076"/>
          <ac:picMkLst>
            <pc:docMk/>
            <pc:sldMk cId="882021600" sldId="274"/>
            <ac:picMk id="7" creationId="{C8C9D4B3-C659-C1CE-7806-82D29DC26026}"/>
          </ac:picMkLst>
        </pc:picChg>
        <pc:picChg chg="del">
          <ac:chgData name="Grégory Koenig" userId="S::gregory.koenig@epitech.eu::ab400993-958e-48b5-8c16-4e84f48ab379" providerId="AD" clId="Web-{19BE1C34-23D1-6D7A-F252-4337D5151610}" dt="2022-06-23T09:05:48.891" v="18"/>
          <ac:picMkLst>
            <pc:docMk/>
            <pc:sldMk cId="882021600" sldId="274"/>
            <ac:picMk id="8" creationId="{BD679F4A-FDD0-2A96-6BCF-2A9CB13A3572}"/>
          </ac:picMkLst>
        </pc:picChg>
        <pc:picChg chg="del mod">
          <ac:chgData name="Grégory Koenig" userId="S::gregory.koenig@epitech.eu::ab400993-958e-48b5-8c16-4e84f48ab379" providerId="AD" clId="Web-{19BE1C34-23D1-6D7A-F252-4337D5151610}" dt="2022-06-23T09:06:11.487" v="28"/>
          <ac:picMkLst>
            <pc:docMk/>
            <pc:sldMk cId="882021600" sldId="274"/>
            <ac:picMk id="9" creationId="{9049AE06-3257-8399-D014-2C4A451A3525}"/>
          </ac:picMkLst>
        </pc:picChg>
        <pc:picChg chg="add mod">
          <ac:chgData name="Grégory Koenig" userId="S::gregory.koenig@epitech.eu::ab400993-958e-48b5-8c16-4e84f48ab379" providerId="AD" clId="Web-{19BE1C34-23D1-6D7A-F252-4337D5151610}" dt="2022-06-23T09:07:44.602" v="53" actId="1076"/>
          <ac:picMkLst>
            <pc:docMk/>
            <pc:sldMk cId="882021600" sldId="274"/>
            <ac:picMk id="10" creationId="{503A47D6-7C1B-7BD6-E143-29EBE2C4F5BB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05:53.126" v="21" actId="1076"/>
          <ac:picMkLst>
            <pc:docMk/>
            <pc:sldMk cId="882021600" sldId="274"/>
            <ac:picMk id="11" creationId="{B6C4D868-6D25-4F9C-B81B-F104043A06D0}"/>
          </ac:picMkLst>
        </pc:picChg>
        <pc:picChg chg="del mod">
          <ac:chgData name="Grégory Koenig" userId="S::gregory.koenig@epitech.eu::ab400993-958e-48b5-8c16-4e84f48ab379" providerId="AD" clId="Web-{19BE1C34-23D1-6D7A-F252-4337D5151610}" dt="2022-06-23T09:05:50.751" v="20"/>
          <ac:picMkLst>
            <pc:docMk/>
            <pc:sldMk cId="882021600" sldId="274"/>
            <ac:picMk id="12" creationId="{84BD51D3-E07C-496E-86CB-F985546CB287}"/>
          </ac:picMkLst>
        </pc:picChg>
        <pc:picChg chg="add del mod">
          <ac:chgData name="Grégory Koenig" userId="S::gregory.koenig@epitech.eu::ab400993-958e-48b5-8c16-4e84f48ab379" providerId="AD" clId="Web-{19BE1C34-23D1-6D7A-F252-4337D5151610}" dt="2022-06-23T09:06:55.130" v="35"/>
          <ac:picMkLst>
            <pc:docMk/>
            <pc:sldMk cId="882021600" sldId="274"/>
            <ac:picMk id="13" creationId="{BB20BD2B-4E94-2584-3C8F-8C5236FF705E}"/>
          </ac:picMkLst>
        </pc:picChg>
        <pc:picChg chg="add mod">
          <ac:chgData name="Grégory Koenig" userId="S::gregory.koenig@epitech.eu::ab400993-958e-48b5-8c16-4e84f48ab379" providerId="AD" clId="Web-{19BE1C34-23D1-6D7A-F252-4337D5151610}" dt="2022-06-23T09:07:50.884" v="55" actId="1076"/>
          <ac:picMkLst>
            <pc:docMk/>
            <pc:sldMk cId="882021600" sldId="274"/>
            <ac:picMk id="16" creationId="{35A1C751-3116-1679-6081-DB38FD24FAFB}"/>
          </ac:picMkLst>
        </pc:picChg>
        <pc:picChg chg="add mod">
          <ac:chgData name="Grégory Koenig" userId="S::gregory.koenig@epitech.eu::ab400993-958e-48b5-8c16-4e84f48ab379" providerId="AD" clId="Web-{19BE1C34-23D1-6D7A-F252-4337D5151610}" dt="2022-06-23T09:07:41.430" v="51" actId="1076"/>
          <ac:picMkLst>
            <pc:docMk/>
            <pc:sldMk cId="882021600" sldId="274"/>
            <ac:picMk id="17" creationId="{4EDEB64F-338A-A180-92C7-ECD469B8C07F}"/>
          </ac:picMkLst>
        </pc:picChg>
      </pc:sldChg>
      <pc:sldChg chg="modSp">
        <pc:chgData name="Grégory Koenig" userId="S::gregory.koenig@epitech.eu::ab400993-958e-48b5-8c16-4e84f48ab379" providerId="AD" clId="Web-{19BE1C34-23D1-6D7A-F252-4337D5151610}" dt="2022-06-23T09:28:10.358" v="97" actId="20577"/>
        <pc:sldMkLst>
          <pc:docMk/>
          <pc:sldMk cId="3019914491" sldId="275"/>
        </pc:sldMkLst>
        <pc:spChg chg="mod">
          <ac:chgData name="Grégory Koenig" userId="S::gregory.koenig@epitech.eu::ab400993-958e-48b5-8c16-4e84f48ab379" providerId="AD" clId="Web-{19BE1C34-23D1-6D7A-F252-4337D5151610}" dt="2022-06-23T09:28:10.358" v="97" actId="20577"/>
          <ac:spMkLst>
            <pc:docMk/>
            <pc:sldMk cId="3019914491" sldId="275"/>
            <ac:spMk id="3" creationId="{8C7200D2-CD2A-4F84-800C-BD809C29AD7B}"/>
          </ac:spMkLst>
        </pc:spChg>
      </pc:sldChg>
      <pc:sldChg chg="addSp delSp modSp">
        <pc:chgData name="Grégory Koenig" userId="S::gregory.koenig@epitech.eu::ab400993-958e-48b5-8c16-4e84f48ab379" providerId="AD" clId="Web-{19BE1C34-23D1-6D7A-F252-4337D5151610}" dt="2022-06-23T09:29:01.127" v="99"/>
        <pc:sldMkLst>
          <pc:docMk/>
          <pc:sldMk cId="2882902244" sldId="276"/>
        </pc:sldMkLst>
        <pc:spChg chg="add del">
          <ac:chgData name="Grégory Koenig" userId="S::gregory.koenig@epitech.eu::ab400993-958e-48b5-8c16-4e84f48ab379" providerId="AD" clId="Web-{19BE1C34-23D1-6D7A-F252-4337D5151610}" dt="2022-06-23T09:29:01.127" v="99"/>
          <ac:spMkLst>
            <pc:docMk/>
            <pc:sldMk cId="2882902244" sldId="276"/>
            <ac:spMk id="214" creationId="{F88A5712-2FE0-4DD4-BDC6-099EA378A050}"/>
          </ac:spMkLst>
        </pc:spChg>
        <pc:spChg chg="add del">
          <ac:chgData name="Grégory Koenig" userId="S::gregory.koenig@epitech.eu::ab400993-958e-48b5-8c16-4e84f48ab379" providerId="AD" clId="Web-{19BE1C34-23D1-6D7A-F252-4337D5151610}" dt="2022-06-23T09:29:01.127" v="99"/>
          <ac:spMkLst>
            <pc:docMk/>
            <pc:sldMk cId="2882902244" sldId="276"/>
            <ac:spMk id="216" creationId="{448E5503-E0F8-4B94-81A3-B1FA57623E0F}"/>
          </ac:spMkLst>
        </pc:spChg>
        <pc:spChg chg="add del">
          <ac:chgData name="Grégory Koenig" userId="S::gregory.koenig@epitech.eu::ab400993-958e-48b5-8c16-4e84f48ab379" providerId="AD" clId="Web-{19BE1C34-23D1-6D7A-F252-4337D5151610}" dt="2022-06-23T09:29:01.127" v="99"/>
          <ac:spMkLst>
            <pc:docMk/>
            <pc:sldMk cId="2882902244" sldId="276"/>
            <ac:spMk id="218" creationId="{CE54F896-85E7-4403-9E37-1B004731F8C9}"/>
          </ac:spMkLst>
        </pc:spChg>
        <pc:spChg chg="add del">
          <ac:chgData name="Grégory Koenig" userId="S::gregory.koenig@epitech.eu::ab400993-958e-48b5-8c16-4e84f48ab379" providerId="AD" clId="Web-{19BE1C34-23D1-6D7A-F252-4337D5151610}" dt="2022-06-23T09:29:01.127" v="99"/>
          <ac:spMkLst>
            <pc:docMk/>
            <pc:sldMk cId="2882902244" sldId="276"/>
            <ac:spMk id="225" creationId="{F88A5712-2FE0-4DD4-BDC6-099EA378A050}"/>
          </ac:spMkLst>
        </pc:spChg>
        <pc:spChg chg="add del">
          <ac:chgData name="Grégory Koenig" userId="S::gregory.koenig@epitech.eu::ab400993-958e-48b5-8c16-4e84f48ab379" providerId="AD" clId="Web-{19BE1C34-23D1-6D7A-F252-4337D5151610}" dt="2022-06-23T09:29:01.127" v="99"/>
          <ac:spMkLst>
            <pc:docMk/>
            <pc:sldMk cId="2882902244" sldId="276"/>
            <ac:spMk id="227" creationId="{448E5503-E0F8-4B94-81A3-B1FA57623E0F}"/>
          </ac:spMkLst>
        </pc:spChg>
        <pc:spChg chg="add del">
          <ac:chgData name="Grégory Koenig" userId="S::gregory.koenig@epitech.eu::ab400993-958e-48b5-8c16-4e84f48ab379" providerId="AD" clId="Web-{19BE1C34-23D1-6D7A-F252-4337D5151610}" dt="2022-06-23T09:29:01.127" v="99"/>
          <ac:spMkLst>
            <pc:docMk/>
            <pc:sldMk cId="2882902244" sldId="276"/>
            <ac:spMk id="229" creationId="{CE54F896-85E7-4403-9E37-1B004731F8C9}"/>
          </ac:spMkLst>
        </pc:spChg>
        <pc:graphicFrameChg chg="mod ord modGraphic">
          <ac:chgData name="Grégory Koenig" userId="S::gregory.koenig@epitech.eu::ab400993-958e-48b5-8c16-4e84f48ab379" providerId="AD" clId="Web-{19BE1C34-23D1-6D7A-F252-4337D5151610}" dt="2022-06-23T09:29:01.127" v="99"/>
          <ac:graphicFrameMkLst>
            <pc:docMk/>
            <pc:sldMk cId="2882902244" sldId="276"/>
            <ac:graphicFrameMk id="12" creationId="{1C7CCEF5-0BDF-4F9F-89F7-219F9C6A264E}"/>
          </ac:graphicFrameMkLst>
        </pc:graphicFrameChg>
        <pc:picChg chg="add del">
          <ac:chgData name="Grégory Koenig" userId="S::gregory.koenig@epitech.eu::ab400993-958e-48b5-8c16-4e84f48ab379" providerId="AD" clId="Web-{19BE1C34-23D1-6D7A-F252-4337D5151610}" dt="2022-06-23T09:29:01.127" v="99"/>
          <ac:picMkLst>
            <pc:docMk/>
            <pc:sldMk cId="2882902244" sldId="276"/>
            <ac:picMk id="212" creationId="{90A9C49B-76D8-4E9B-B430-D1ADF40F1CF8}"/>
          </ac:picMkLst>
        </pc:picChg>
        <pc:picChg chg="add del">
          <ac:chgData name="Grégory Koenig" userId="S::gregory.koenig@epitech.eu::ab400993-958e-48b5-8c16-4e84f48ab379" providerId="AD" clId="Web-{19BE1C34-23D1-6D7A-F252-4337D5151610}" dt="2022-06-23T09:29:01.127" v="99"/>
          <ac:picMkLst>
            <pc:docMk/>
            <pc:sldMk cId="2882902244" sldId="276"/>
            <ac:picMk id="223" creationId="{90A9C49B-76D8-4E9B-B430-D1ADF40F1CF8}"/>
          </ac:picMkLst>
        </pc:picChg>
      </pc:sldChg>
      <pc:sldChg chg="addSp delSp modSp">
        <pc:chgData name="Grégory Koenig" userId="S::gregory.koenig@epitech.eu::ab400993-958e-48b5-8c16-4e84f48ab379" providerId="AD" clId="Web-{19BE1C34-23D1-6D7A-F252-4337D5151610}" dt="2022-06-23T09:26:37.023" v="88" actId="688"/>
        <pc:sldMkLst>
          <pc:docMk/>
          <pc:sldMk cId="1962708016" sldId="277"/>
        </pc:sldMkLst>
        <pc:picChg chg="add mod">
          <ac:chgData name="Grégory Koenig" userId="S::gregory.koenig@epitech.eu::ab400993-958e-48b5-8c16-4e84f48ab379" providerId="AD" clId="Web-{19BE1C34-23D1-6D7A-F252-4337D5151610}" dt="2022-06-23T09:26:37.023" v="88" actId="688"/>
          <ac:picMkLst>
            <pc:docMk/>
            <pc:sldMk cId="1962708016" sldId="277"/>
            <ac:picMk id="5" creationId="{8951F742-C655-A5A6-313C-52A464156DBD}"/>
          </ac:picMkLst>
        </pc:picChg>
        <pc:picChg chg="del">
          <ac:chgData name="Grégory Koenig" userId="S::gregory.koenig@epitech.eu::ab400993-958e-48b5-8c16-4e84f48ab379" providerId="AD" clId="Web-{19BE1C34-23D1-6D7A-F252-4337D5151610}" dt="2022-06-23T09:10:35.411" v="73"/>
          <ac:picMkLst>
            <pc:docMk/>
            <pc:sldMk cId="1962708016" sldId="277"/>
            <ac:picMk id="29" creationId="{F1B0F8A1-B2D9-4F2D-09F4-7A9322A220AD}"/>
          </ac:picMkLst>
        </pc:picChg>
      </pc:sldChg>
      <pc:sldChg chg="addSp modSp">
        <pc:chgData name="Grégory Koenig" userId="S::gregory.koenig@epitech.eu::ab400993-958e-48b5-8c16-4e84f48ab379" providerId="AD" clId="Web-{19BE1C34-23D1-6D7A-F252-4337D5151610}" dt="2022-06-23T09:33:02.972" v="136" actId="1076"/>
        <pc:sldMkLst>
          <pc:docMk/>
          <pc:sldMk cId="665417845" sldId="278"/>
        </pc:sldMkLst>
        <pc:spChg chg="mod">
          <ac:chgData name="Grégory Koenig" userId="S::gregory.koenig@epitech.eu::ab400993-958e-48b5-8c16-4e84f48ab379" providerId="AD" clId="Web-{19BE1C34-23D1-6D7A-F252-4337D5151610}" dt="2022-06-23T09:32:36.579" v="122" actId="20577"/>
          <ac:spMkLst>
            <pc:docMk/>
            <pc:sldMk cId="665417845" sldId="278"/>
            <ac:spMk id="2" creationId="{E403A539-E365-4581-AC0E-A8CE21DCE893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33:02.972" v="136" actId="1076"/>
          <ac:spMkLst>
            <pc:docMk/>
            <pc:sldMk cId="665417845" sldId="278"/>
            <ac:spMk id="522" creationId="{3E5C1833-C74F-4A5C-5726-798CCD532EFD}"/>
          </ac:spMkLst>
        </pc:spChg>
        <pc:picChg chg="mod">
          <ac:chgData name="Grégory Koenig" userId="S::gregory.koenig@epitech.eu::ab400993-958e-48b5-8c16-4e84f48ab379" providerId="AD" clId="Web-{19BE1C34-23D1-6D7A-F252-4337D5151610}" dt="2022-06-23T09:31:23.199" v="113" actId="1076"/>
          <ac:picMkLst>
            <pc:docMk/>
            <pc:sldMk cId="665417845" sldId="278"/>
            <ac:picMk id="52" creationId="{A7B0668F-A6EC-DBAE-BAAF-6CA00002B29A}"/>
          </ac:picMkLst>
        </pc:picChg>
        <pc:picChg chg="mod">
          <ac:chgData name="Grégory Koenig" userId="S::gregory.koenig@epitech.eu::ab400993-958e-48b5-8c16-4e84f48ab379" providerId="AD" clId="Web-{19BE1C34-23D1-6D7A-F252-4337D5151610}" dt="2022-06-23T09:31:26.152" v="114" actId="1076"/>
          <ac:picMkLst>
            <pc:docMk/>
            <pc:sldMk cId="665417845" sldId="278"/>
            <ac:picMk id="53" creationId="{BF0432D2-5B15-B79A-B3E5-8B489604C226}"/>
          </ac:picMkLst>
        </pc:picChg>
      </pc:sldChg>
      <pc:sldChg chg="addSp delSp modSp">
        <pc:chgData name="Grégory Koenig" userId="S::gregory.koenig@epitech.eu::ab400993-958e-48b5-8c16-4e84f48ab379" providerId="AD" clId="Web-{19BE1C34-23D1-6D7A-F252-4337D5151610}" dt="2022-06-23T09:26:50.993" v="90"/>
        <pc:sldMkLst>
          <pc:docMk/>
          <pc:sldMk cId="74457558" sldId="281"/>
        </pc:sldMkLst>
        <pc:picChg chg="add del">
          <ac:chgData name="Grégory Koenig" userId="S::gregory.koenig@epitech.eu::ab400993-958e-48b5-8c16-4e84f48ab379" providerId="AD" clId="Web-{19BE1C34-23D1-6D7A-F252-4337D5151610}" dt="2022-06-23T09:26:49.977" v="89"/>
          <ac:picMkLst>
            <pc:docMk/>
            <pc:sldMk cId="74457558" sldId="281"/>
            <ac:picMk id="4" creationId="{4CCAFCC5-75E1-9293-AA3C-400EC0909465}"/>
          </ac:picMkLst>
        </pc:picChg>
        <pc:picChg chg="add">
          <ac:chgData name="Grégory Koenig" userId="S::gregory.koenig@epitech.eu::ab400993-958e-48b5-8c16-4e84f48ab379" providerId="AD" clId="Web-{19BE1C34-23D1-6D7A-F252-4337D5151610}" dt="2022-06-23T09:26:50.993" v="90"/>
          <ac:picMkLst>
            <pc:docMk/>
            <pc:sldMk cId="74457558" sldId="281"/>
            <ac:picMk id="6" creationId="{7B0915E5-55D3-12E5-2374-9F9714439924}"/>
          </ac:picMkLst>
        </pc:picChg>
        <pc:picChg chg="del mod">
          <ac:chgData name="Grégory Koenig" userId="S::gregory.koenig@epitech.eu::ab400993-958e-48b5-8c16-4e84f48ab379" providerId="AD" clId="Web-{19BE1C34-23D1-6D7A-F252-4337D5151610}" dt="2022-06-23T09:10:56.428" v="76"/>
          <ac:picMkLst>
            <pc:docMk/>
            <pc:sldMk cId="74457558" sldId="281"/>
            <ac:picMk id="57" creationId="{2F1B11A4-40DB-DE36-749C-C6FE16267D0B}"/>
          </ac:picMkLst>
        </pc:picChg>
      </pc:sldChg>
      <pc:sldChg chg="addSp delSp">
        <pc:chgData name="Grégory Koenig" userId="S::gregory.koenig@epitech.eu::ab400993-958e-48b5-8c16-4e84f48ab379" providerId="AD" clId="Web-{19BE1C34-23D1-6D7A-F252-4337D5151610}" dt="2022-06-23T09:27:00.259" v="92"/>
        <pc:sldMkLst>
          <pc:docMk/>
          <pc:sldMk cId="2111812883" sldId="282"/>
        </pc:sldMkLst>
        <pc:picChg chg="add del">
          <ac:chgData name="Grégory Koenig" userId="S::gregory.koenig@epitech.eu::ab400993-958e-48b5-8c16-4e84f48ab379" providerId="AD" clId="Web-{19BE1C34-23D1-6D7A-F252-4337D5151610}" dt="2022-06-23T09:10:23.551" v="70"/>
          <ac:picMkLst>
            <pc:docMk/>
            <pc:sldMk cId="2111812883" sldId="282"/>
            <ac:picMk id="4" creationId="{DA26471D-73CD-E3AA-E562-E949F6B40FD2}"/>
          </ac:picMkLst>
        </pc:picChg>
        <pc:picChg chg="add del">
          <ac:chgData name="Grégory Koenig" userId="S::gregory.koenig@epitech.eu::ab400993-958e-48b5-8c16-4e84f48ab379" providerId="AD" clId="Web-{19BE1C34-23D1-6D7A-F252-4337D5151610}" dt="2022-06-23T09:11:03.178" v="78"/>
          <ac:picMkLst>
            <pc:docMk/>
            <pc:sldMk cId="2111812883" sldId="282"/>
            <ac:picMk id="6" creationId="{98EF4C36-E0E6-0067-9124-322EDCD23C3E}"/>
          </ac:picMkLst>
        </pc:picChg>
        <pc:picChg chg="add del">
          <ac:chgData name="Grégory Koenig" userId="S::gregory.koenig@epitech.eu::ab400993-958e-48b5-8c16-4e84f48ab379" providerId="AD" clId="Web-{19BE1C34-23D1-6D7A-F252-4337D5151610}" dt="2022-06-23T09:26:58.025" v="91"/>
          <ac:picMkLst>
            <pc:docMk/>
            <pc:sldMk cId="2111812883" sldId="282"/>
            <ac:picMk id="10" creationId="{86908E85-BB00-51AC-4F78-2E4945B24613}"/>
          </ac:picMkLst>
        </pc:picChg>
        <pc:picChg chg="add">
          <ac:chgData name="Grégory Koenig" userId="S::gregory.koenig@epitech.eu::ab400993-958e-48b5-8c16-4e84f48ab379" providerId="AD" clId="Web-{19BE1C34-23D1-6D7A-F252-4337D5151610}" dt="2022-06-23T09:27:00.259" v="92"/>
          <ac:picMkLst>
            <pc:docMk/>
            <pc:sldMk cId="2111812883" sldId="282"/>
            <ac:picMk id="14" creationId="{363AC857-6E24-8EFB-D777-8DB51B319158}"/>
          </ac:picMkLst>
        </pc:picChg>
        <pc:picChg chg="del">
          <ac:chgData name="Grégory Koenig" userId="S::gregory.koenig@epitech.eu::ab400993-958e-48b5-8c16-4e84f48ab379" providerId="AD" clId="Web-{19BE1C34-23D1-6D7A-F252-4337D5151610}" dt="2022-06-23T09:10:26.942" v="71"/>
          <ac:picMkLst>
            <pc:docMk/>
            <pc:sldMk cId="2111812883" sldId="282"/>
            <ac:picMk id="28" creationId="{F318C512-CCB9-ED84-A14C-6659B8822790}"/>
          </ac:picMkLst>
        </pc:picChg>
      </pc:sldChg>
      <pc:sldChg chg="addSp delSp modSp">
        <pc:chgData name="Grégory Koenig" userId="S::gregory.koenig@epitech.eu::ab400993-958e-48b5-8c16-4e84f48ab379" providerId="AD" clId="Web-{19BE1C34-23D1-6D7A-F252-4337D5151610}" dt="2022-06-23T09:43:56.922" v="607" actId="1076"/>
        <pc:sldMkLst>
          <pc:docMk/>
          <pc:sldMk cId="158795816" sldId="284"/>
        </pc:sldMkLst>
        <pc:spChg chg="del">
          <ac:chgData name="Grégory Koenig" userId="S::gregory.koenig@epitech.eu::ab400993-958e-48b5-8c16-4e84f48ab379" providerId="AD" clId="Web-{19BE1C34-23D1-6D7A-F252-4337D5151610}" dt="2022-06-23T09:35:20.872" v="193"/>
          <ac:spMkLst>
            <pc:docMk/>
            <pc:sldMk cId="158795816" sldId="284"/>
            <ac:spMk id="2" creationId="{E403A539-E365-4581-AC0E-A8CE21DCE893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35:58.874" v="199"/>
          <ac:spMkLst>
            <pc:docMk/>
            <pc:sldMk cId="158795816" sldId="284"/>
            <ac:spMk id="51" creationId="{F37C9F4B-3713-7071-9427-A2D1F761C93A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35:56.312" v="198" actId="1076"/>
          <ac:spMkLst>
            <pc:docMk/>
            <pc:sldMk cId="158795816" sldId="284"/>
            <ac:spMk id="62" creationId="{AE6D10C4-274A-CF65-103C-3A22FED50DDF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3:56.922" v="607" actId="1076"/>
          <ac:spMkLst>
            <pc:docMk/>
            <pc:sldMk cId="158795816" sldId="284"/>
            <ac:spMk id="539" creationId="{4B2AD1F1-13AF-987A-EAC4-724A44413602}"/>
          </ac:spMkLst>
        </pc:spChg>
      </pc:sldChg>
      <pc:sldChg chg="addSp delSp modSp">
        <pc:chgData name="Grégory Koenig" userId="S::gregory.koenig@epitech.eu::ab400993-958e-48b5-8c16-4e84f48ab379" providerId="AD" clId="Web-{19BE1C34-23D1-6D7A-F252-4337D5151610}" dt="2022-06-23T09:46:19.979" v="656" actId="1076"/>
        <pc:sldMkLst>
          <pc:docMk/>
          <pc:sldMk cId="2838532968" sldId="290"/>
        </pc:sldMkLst>
        <pc:spChg chg="add del mod">
          <ac:chgData name="Grégory Koenig" userId="S::gregory.koenig@epitech.eu::ab400993-958e-48b5-8c16-4e84f48ab379" providerId="AD" clId="Web-{19BE1C34-23D1-6D7A-F252-4337D5151610}" dt="2022-06-23T09:44:44.113" v="613"/>
          <ac:spMkLst>
            <pc:docMk/>
            <pc:sldMk cId="2838532968" sldId="290"/>
            <ac:spMk id="2" creationId="{E403A539-E365-4581-AC0E-A8CE21DCE893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5:05.458" v="616"/>
          <ac:spMkLst>
            <pc:docMk/>
            <pc:sldMk cId="2838532968" sldId="290"/>
            <ac:spMk id="72" creationId="{2E796666-39D9-7E22-A4E7-EF07216D0FAA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34:38.869" v="180"/>
          <ac:spMkLst>
            <pc:docMk/>
            <pc:sldMk cId="2838532968" sldId="290"/>
            <ac:spMk id="74" creationId="{E2AB0A66-7962-3BAF-5025-2700448F788A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4:29.675" v="611"/>
          <ac:spMkLst>
            <pc:docMk/>
            <pc:sldMk cId="2838532968" sldId="290"/>
            <ac:spMk id="85" creationId="{7DFB8B95-AD29-964B-0366-3ACAA012E9AA}"/>
          </ac:spMkLst>
        </pc:spChg>
        <pc:spChg chg="add del">
          <ac:chgData name="Grégory Koenig" userId="S::gregory.koenig@epitech.eu::ab400993-958e-48b5-8c16-4e84f48ab379" providerId="AD" clId="Web-{19BE1C34-23D1-6D7A-F252-4337D5151610}" dt="2022-06-23T09:44:27.034" v="610"/>
          <ac:spMkLst>
            <pc:docMk/>
            <pc:sldMk cId="2838532968" sldId="290"/>
            <ac:spMk id="90" creationId="{662971AA-12FE-1387-6ECC-5FF86BE8FE7A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4:53.473" v="614"/>
          <ac:spMkLst>
            <pc:docMk/>
            <pc:sldMk cId="2838532968" sldId="290"/>
            <ac:spMk id="98" creationId="{F2C498FD-FFA7-AC6E-ABD3-A689955BCD2E}"/>
          </ac:spMkLst>
        </pc:spChg>
        <pc:spChg chg="add">
          <ac:chgData name="Grégory Koenig" userId="S::gregory.koenig@epitech.eu::ab400993-958e-48b5-8c16-4e84f48ab379" providerId="AD" clId="Web-{19BE1C34-23D1-6D7A-F252-4337D5151610}" dt="2022-06-23T09:44:55.442" v="615"/>
          <ac:spMkLst>
            <pc:docMk/>
            <pc:sldMk cId="2838532968" sldId="290"/>
            <ac:spMk id="103" creationId="{69BCE19E-DD0A-3D5D-7833-F592BEC94DE1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6:19.979" v="656" actId="1076"/>
          <ac:spMkLst>
            <pc:docMk/>
            <pc:sldMk cId="2838532968" sldId="290"/>
            <ac:spMk id="105" creationId="{834670CB-1581-A3DE-B830-781135EA89C1}"/>
          </ac:spMkLst>
        </pc:spChg>
      </pc:sldChg>
      <pc:sldChg chg="addSp delSp modSp">
        <pc:chgData name="Grégory Koenig" userId="S::gregory.koenig@epitech.eu::ab400993-958e-48b5-8c16-4e84f48ab379" providerId="AD" clId="Web-{19BE1C34-23D1-6D7A-F252-4337D5151610}" dt="2022-06-23T11:28:30.524" v="826" actId="14100"/>
        <pc:sldMkLst>
          <pc:docMk/>
          <pc:sldMk cId="2034984751" sldId="291"/>
        </pc:sldMkLst>
        <pc:spChg chg="del mod">
          <ac:chgData name="Grégory Koenig" userId="S::gregory.koenig@epitech.eu::ab400993-958e-48b5-8c16-4e84f48ab379" providerId="AD" clId="Web-{19BE1C34-23D1-6D7A-F252-4337D5151610}" dt="2022-06-23T11:28:06.164" v="821"/>
          <ac:spMkLst>
            <pc:docMk/>
            <pc:sldMk cId="2034984751" sldId="291"/>
            <ac:spMk id="2" creationId="{E403A539-E365-4581-AC0E-A8CE21DCE893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11:28:08.476" v="822"/>
          <ac:spMkLst>
            <pc:docMk/>
            <pc:sldMk cId="2034984751" sldId="291"/>
            <ac:spMk id="7" creationId="{EBDD2253-1431-AE56-3CE4-DCA39BA3010D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11:28:23.992" v="825"/>
          <ac:spMkLst>
            <pc:docMk/>
            <pc:sldMk cId="2034984751" sldId="291"/>
            <ac:spMk id="14" creationId="{FBAF62BE-D6C9-1EA7-4B5C-DD472A511AD9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11:28:30.524" v="826" actId="14100"/>
          <ac:spMkLst>
            <pc:docMk/>
            <pc:sldMk cId="2034984751" sldId="291"/>
            <ac:spMk id="27" creationId="{C2E7CA0C-A152-01F7-59AC-5A18E6E59137}"/>
          </ac:spMkLst>
        </pc:spChg>
        <pc:picChg chg="add del mod">
          <ac:chgData name="Grégory Koenig" userId="S::gregory.koenig@epitech.eu::ab400993-958e-48b5-8c16-4e84f48ab379" providerId="AD" clId="Web-{19BE1C34-23D1-6D7A-F252-4337D5151610}" dt="2022-06-23T11:28:13.492" v="824"/>
          <ac:picMkLst>
            <pc:docMk/>
            <pc:sldMk cId="2034984751" sldId="291"/>
            <ac:picMk id="12" creationId="{572D944B-9806-6ACD-7996-9F9E2072F0F3}"/>
          </ac:picMkLst>
        </pc:picChg>
      </pc:sldChg>
      <pc:sldChg chg="addSp modSp">
        <pc:chgData name="Grégory Koenig" userId="S::gregory.koenig@epitech.eu::ab400993-958e-48b5-8c16-4e84f48ab379" providerId="AD" clId="Web-{19BE1C34-23D1-6D7A-F252-4337D5151610}" dt="2022-06-23T09:48:21.847" v="688" actId="1076"/>
        <pc:sldMkLst>
          <pc:docMk/>
          <pc:sldMk cId="2052445640" sldId="292"/>
        </pc:sldMkLst>
        <pc:spChg chg="mod">
          <ac:chgData name="Grégory Koenig" userId="S::gregory.koenig@epitech.eu::ab400993-958e-48b5-8c16-4e84f48ab379" providerId="AD" clId="Web-{19BE1C34-23D1-6D7A-F252-4337D5151610}" dt="2022-06-23T09:48:16.909" v="687" actId="14100"/>
          <ac:spMkLst>
            <pc:docMk/>
            <pc:sldMk cId="2052445640" sldId="292"/>
            <ac:spMk id="2" creationId="{E403A539-E365-4581-AC0E-A8CE21DCE893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8:21.847" v="688" actId="1076"/>
          <ac:spMkLst>
            <pc:docMk/>
            <pc:sldMk cId="2052445640" sldId="292"/>
            <ac:spMk id="62" creationId="{683674B1-8BB4-9875-ED68-AC49EA5EC14A}"/>
          </ac:spMkLst>
        </pc:spChg>
      </pc:sldChg>
      <pc:sldChg chg="addSp delSp modSp">
        <pc:chgData name="Grégory Koenig" userId="S::gregory.koenig@epitech.eu::ab400993-958e-48b5-8c16-4e84f48ab379" providerId="AD" clId="Web-{19BE1C34-23D1-6D7A-F252-4337D5151610}" dt="2022-06-23T09:46:13.979" v="655" actId="1076"/>
        <pc:sldMkLst>
          <pc:docMk/>
          <pc:sldMk cId="3485998496" sldId="293"/>
        </pc:sldMkLst>
        <pc:spChg chg="del">
          <ac:chgData name="Grégory Koenig" userId="S::gregory.koenig@epitech.eu::ab400993-958e-48b5-8c16-4e84f48ab379" providerId="AD" clId="Web-{19BE1C34-23D1-6D7A-F252-4337D5151610}" dt="2022-06-23T09:45:26.038" v="631"/>
          <ac:spMkLst>
            <pc:docMk/>
            <pc:sldMk cId="3485998496" sldId="293"/>
            <ac:spMk id="2" creationId="{EDF1DFC7-B217-B5D5-EE60-A7CDD53FCC2C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6:13.979" v="655" actId="1076"/>
          <ac:spMkLst>
            <pc:docMk/>
            <pc:sldMk cId="3485998496" sldId="293"/>
            <ac:spMk id="6" creationId="{179CA7A7-CDCE-B344-FBE9-896F739887A8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5:28.085" v="632"/>
          <ac:spMkLst>
            <pc:docMk/>
            <pc:sldMk cId="3485998496" sldId="293"/>
            <ac:spMk id="8" creationId="{E9CE1640-5AF1-4CF9-19E8-1624B450D396}"/>
          </ac:spMkLst>
        </pc:spChg>
        <pc:spChg chg="del mod">
          <ac:chgData name="Grégory Koenig" userId="S::gregory.koenig@epitech.eu::ab400993-958e-48b5-8c16-4e84f48ab379" providerId="AD" clId="Web-{19BE1C34-23D1-6D7A-F252-4337D5151610}" dt="2022-06-23T09:09:31.938" v="66"/>
          <ac:spMkLst>
            <pc:docMk/>
            <pc:sldMk cId="3485998496" sldId="293"/>
            <ac:spMk id="11" creationId="{CC614684-6309-9F91-2F4E-CB009B826035}"/>
          </ac:spMkLst>
        </pc:spChg>
        <pc:spChg chg="add">
          <ac:chgData name="Grégory Koenig" userId="S::gregory.koenig@epitech.eu::ab400993-958e-48b5-8c16-4e84f48ab379" providerId="AD" clId="Web-{19BE1C34-23D1-6D7A-F252-4337D5151610}" dt="2022-06-23T09:45:28.929" v="633"/>
          <ac:spMkLst>
            <pc:docMk/>
            <pc:sldMk cId="3485998496" sldId="293"/>
            <ac:spMk id="12" creationId="{C4F6D1E7-2B91-81F2-27BE-859206037127}"/>
          </ac:spMkLst>
        </pc:spChg>
        <pc:picChg chg="add">
          <ac:chgData name="Grégory Koenig" userId="S::gregory.koenig@epitech.eu::ab400993-958e-48b5-8c16-4e84f48ab379" providerId="AD" clId="Web-{19BE1C34-23D1-6D7A-F252-4337D5151610}" dt="2022-06-23T09:08:18.980" v="57"/>
          <ac:picMkLst>
            <pc:docMk/>
            <pc:sldMk cId="3485998496" sldId="293"/>
            <ac:picMk id="4" creationId="{EE896640-2D89-9B68-DC87-E6ECB4BD49FD}"/>
          </ac:picMkLst>
        </pc:picChg>
      </pc:sldChg>
      <pc:sldChg chg="addSp delSp modSp">
        <pc:chgData name="Grégory Koenig" userId="S::gregory.koenig@epitech.eu::ab400993-958e-48b5-8c16-4e84f48ab379" providerId="AD" clId="Web-{19BE1C34-23D1-6D7A-F252-4337D5151610}" dt="2022-06-23T09:49:44.931" v="714"/>
        <pc:sldMkLst>
          <pc:docMk/>
          <pc:sldMk cId="3593569449" sldId="294"/>
        </pc:sldMkLst>
        <pc:spChg chg="del mod">
          <ac:chgData name="Grégory Koenig" userId="S::gregory.koenig@epitech.eu::ab400993-958e-48b5-8c16-4e84f48ab379" providerId="AD" clId="Web-{19BE1C34-23D1-6D7A-F252-4337D5151610}" dt="2022-06-23T09:48:29.816" v="689"/>
          <ac:spMkLst>
            <pc:docMk/>
            <pc:sldMk cId="3593569449" sldId="294"/>
            <ac:spMk id="2" creationId="{EDF1DFC7-B217-B5D5-EE60-A7CDD53FCC2C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9:44.931" v="714"/>
          <ac:spMkLst>
            <pc:docMk/>
            <pc:sldMk cId="3593569449" sldId="294"/>
            <ac:spMk id="7" creationId="{72E2EF40-21B6-C115-6084-AD7B5D9274D7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8:32.004" v="690"/>
          <ac:spMkLst>
            <pc:docMk/>
            <pc:sldMk cId="3593569449" sldId="294"/>
            <ac:spMk id="9" creationId="{43ADCE73-0249-7BC0-C5FC-B1FBACCF9E88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9:00.678" v="697"/>
          <ac:spMkLst>
            <pc:docMk/>
            <pc:sldMk cId="3593569449" sldId="294"/>
            <ac:spMk id="11" creationId="{C50EC9D6-6A84-969E-9C35-CD05D361F4A4}"/>
          </ac:spMkLst>
        </pc:spChg>
        <pc:spChg chg="add del">
          <ac:chgData name="Grégory Koenig" userId="S::gregory.koenig@epitech.eu::ab400993-958e-48b5-8c16-4e84f48ab379" providerId="AD" clId="Web-{19BE1C34-23D1-6D7A-F252-4337D5151610}" dt="2022-06-23T09:49:18.741" v="704"/>
          <ac:spMkLst>
            <pc:docMk/>
            <pc:sldMk cId="3593569449" sldId="294"/>
            <ac:spMk id="13" creationId="{75B85D44-BAAD-24B5-2AB3-35E425765E04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9:42.868" v="713" actId="1076"/>
          <ac:spMkLst>
            <pc:docMk/>
            <pc:sldMk cId="3593569449" sldId="294"/>
            <ac:spMk id="15" creationId="{50EDFBB7-E277-3A34-C22F-22FB018556D3}"/>
          </ac:spMkLst>
        </pc:spChg>
        <pc:picChg chg="add">
          <ac:chgData name="Grégory Koenig" userId="S::gregory.koenig@epitech.eu::ab400993-958e-48b5-8c16-4e84f48ab379" providerId="AD" clId="Web-{19BE1C34-23D1-6D7A-F252-4337D5151610}" dt="2022-06-23T09:08:31.981" v="60"/>
          <ac:picMkLst>
            <pc:docMk/>
            <pc:sldMk cId="3593569449" sldId="294"/>
            <ac:picMk id="4" creationId="{34C9EFA7-5B9C-B612-0C5C-77754D02C0D7}"/>
          </ac:picMkLst>
        </pc:picChg>
      </pc:sldChg>
      <pc:sldChg chg="addSp modSp">
        <pc:chgData name="Grégory Koenig" userId="S::gregory.koenig@epitech.eu::ab400993-958e-48b5-8c16-4e84f48ab379" providerId="AD" clId="Web-{19BE1C34-23D1-6D7A-F252-4337D5151610}" dt="2022-06-23T11:27:54.226" v="820" actId="14100"/>
        <pc:sldMkLst>
          <pc:docMk/>
          <pc:sldMk cId="2149526554" sldId="295"/>
        </pc:sldMkLst>
        <pc:spChg chg="mod">
          <ac:chgData name="Grégory Koenig" userId="S::gregory.koenig@epitech.eu::ab400993-958e-48b5-8c16-4e84f48ab379" providerId="AD" clId="Web-{19BE1C34-23D1-6D7A-F252-4337D5151610}" dt="2022-06-23T09:40:11.501" v="428" actId="20577"/>
          <ac:spMkLst>
            <pc:docMk/>
            <pc:sldMk cId="2149526554" sldId="295"/>
            <ac:spMk id="2" creationId="{EDF1DFC7-B217-B5D5-EE60-A7CDD53FCC2C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11:27:54.226" v="820" actId="14100"/>
          <ac:spMkLst>
            <pc:docMk/>
            <pc:sldMk cId="2149526554" sldId="295"/>
            <ac:spMk id="8" creationId="{D1262265-021A-767A-77F0-7902727A142D}"/>
          </ac:spMkLst>
        </pc:spChg>
        <pc:picChg chg="add">
          <ac:chgData name="Grégory Koenig" userId="S::gregory.koenig@epitech.eu::ab400993-958e-48b5-8c16-4e84f48ab379" providerId="AD" clId="Web-{19BE1C34-23D1-6D7A-F252-4337D5151610}" dt="2022-06-23T09:08:36.715" v="61"/>
          <ac:picMkLst>
            <pc:docMk/>
            <pc:sldMk cId="2149526554" sldId="295"/>
            <ac:picMk id="4" creationId="{F6E2BC11-1369-EEAD-FDBA-26EB7BA3EF5E}"/>
          </ac:picMkLst>
        </pc:picChg>
      </pc:sldChg>
      <pc:sldChg chg="addSp delSp modSp">
        <pc:chgData name="Grégory Koenig" userId="S::gregory.koenig@epitech.eu::ab400993-958e-48b5-8c16-4e84f48ab379" providerId="AD" clId="Web-{19BE1C34-23D1-6D7A-F252-4337D5151610}" dt="2022-06-23T09:47:54.376" v="685" actId="14100"/>
        <pc:sldMkLst>
          <pc:docMk/>
          <pc:sldMk cId="1039970754" sldId="296"/>
        </pc:sldMkLst>
        <pc:spChg chg="del mod">
          <ac:chgData name="Grégory Koenig" userId="S::gregory.koenig@epitech.eu::ab400993-958e-48b5-8c16-4e84f48ab379" providerId="AD" clId="Web-{19BE1C34-23D1-6D7A-F252-4337D5151610}" dt="2022-06-23T09:45:35.742" v="634"/>
          <ac:spMkLst>
            <pc:docMk/>
            <pc:sldMk cId="1039970754" sldId="296"/>
            <ac:spMk id="2" creationId="{EDF1DFC7-B217-B5D5-EE60-A7CDD53FCC2C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5:50.243" v="637"/>
          <ac:spMkLst>
            <pc:docMk/>
            <pc:sldMk cId="1039970754" sldId="296"/>
            <ac:spMk id="8" creationId="{FA1E4E34-0682-2ED9-1F3F-A2B3A7CA6C35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5:37.617" v="635"/>
          <ac:spMkLst>
            <pc:docMk/>
            <pc:sldMk cId="1039970754" sldId="296"/>
            <ac:spMk id="11" creationId="{E64D9DDD-ECEF-7F2E-113A-5A401E16ACEB}"/>
          </ac:spMkLst>
        </pc:spChg>
        <pc:spChg chg="add">
          <ac:chgData name="Grégory Koenig" userId="S::gregory.koenig@epitech.eu::ab400993-958e-48b5-8c16-4e84f48ab379" providerId="AD" clId="Web-{19BE1C34-23D1-6D7A-F252-4337D5151610}" dt="2022-06-23T09:45:38.320" v="636"/>
          <ac:spMkLst>
            <pc:docMk/>
            <pc:sldMk cId="1039970754" sldId="296"/>
            <ac:spMk id="13" creationId="{A5DBEEED-12B0-4CD5-0800-893589E85BD7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7:54.376" v="685" actId="14100"/>
          <ac:spMkLst>
            <pc:docMk/>
            <pc:sldMk cId="1039970754" sldId="296"/>
            <ac:spMk id="15" creationId="{42D741C6-9770-86C0-D1D1-1899D6BF18B5}"/>
          </ac:spMkLst>
        </pc:spChg>
        <pc:picChg chg="add">
          <ac:chgData name="Grégory Koenig" userId="S::gregory.koenig@epitech.eu::ab400993-958e-48b5-8c16-4e84f48ab379" providerId="AD" clId="Web-{19BE1C34-23D1-6D7A-F252-4337D5151610}" dt="2022-06-23T09:08:22.714" v="58"/>
          <ac:picMkLst>
            <pc:docMk/>
            <pc:sldMk cId="1039970754" sldId="296"/>
            <ac:picMk id="6" creationId="{779AC82D-61B9-3EFF-2576-4493B4B6B725}"/>
          </ac:picMkLst>
        </pc:picChg>
      </pc:sldChg>
      <pc:sldChg chg="addSp delSp modSp">
        <pc:chgData name="Grégory Koenig" userId="S::gregory.koenig@epitech.eu::ab400993-958e-48b5-8c16-4e84f48ab379" providerId="AD" clId="Web-{19BE1C34-23D1-6D7A-F252-4337D5151610}" dt="2022-06-23T09:47:43.172" v="681" actId="20577"/>
        <pc:sldMkLst>
          <pc:docMk/>
          <pc:sldMk cId="308540461" sldId="297"/>
        </pc:sldMkLst>
        <pc:spChg chg="del mod">
          <ac:chgData name="Grégory Koenig" userId="S::gregory.koenig@epitech.eu::ab400993-958e-48b5-8c16-4e84f48ab379" providerId="AD" clId="Web-{19BE1C34-23D1-6D7A-F252-4337D5151610}" dt="2022-06-23T09:46:43.199" v="657"/>
          <ac:spMkLst>
            <pc:docMk/>
            <pc:sldMk cId="308540461" sldId="297"/>
            <ac:spMk id="2" creationId="{EDF1DFC7-B217-B5D5-EE60-A7CDD53FCC2C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6:58.216" v="660"/>
          <ac:spMkLst>
            <pc:docMk/>
            <pc:sldMk cId="308540461" sldId="297"/>
            <ac:spMk id="7" creationId="{D32102C5-1263-0F9C-B607-81E7919E5225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6:45.012" v="658"/>
          <ac:spMkLst>
            <pc:docMk/>
            <pc:sldMk cId="308540461" sldId="297"/>
            <ac:spMk id="9" creationId="{EF5DBDFE-5646-D135-AF96-1870CF516C07}"/>
          </ac:spMkLst>
        </pc:spChg>
        <pc:spChg chg="add">
          <ac:chgData name="Grégory Koenig" userId="S::gregory.koenig@epitech.eu::ab400993-958e-48b5-8c16-4e84f48ab379" providerId="AD" clId="Web-{19BE1C34-23D1-6D7A-F252-4337D5151610}" dt="2022-06-23T09:46:45.871" v="659"/>
          <ac:spMkLst>
            <pc:docMk/>
            <pc:sldMk cId="308540461" sldId="297"/>
            <ac:spMk id="12" creationId="{BF2F5DDA-7949-6A39-6983-B3791DD5F62C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7:43.172" v="681" actId="20577"/>
          <ac:spMkLst>
            <pc:docMk/>
            <pc:sldMk cId="308540461" sldId="297"/>
            <ac:spMk id="14" creationId="{7CCF822F-57BF-181A-633E-350865EAFF41}"/>
          </ac:spMkLst>
        </pc:spChg>
        <pc:picChg chg="add">
          <ac:chgData name="Grégory Koenig" userId="S::gregory.koenig@epitech.eu::ab400993-958e-48b5-8c16-4e84f48ab379" providerId="AD" clId="Web-{19BE1C34-23D1-6D7A-F252-4337D5151610}" dt="2022-06-23T09:08:25.043" v="59"/>
          <ac:picMkLst>
            <pc:docMk/>
            <pc:sldMk cId="308540461" sldId="297"/>
            <ac:picMk id="5" creationId="{F510E873-B108-1B1D-92C5-95D174DE0C09}"/>
          </ac:picMkLst>
        </pc:picChg>
      </pc:sldChg>
      <pc:sldChg chg="addSp modSp">
        <pc:chgData name="Grégory Koenig" userId="S::gregory.koenig@epitech.eu::ab400993-958e-48b5-8c16-4e84f48ab379" providerId="AD" clId="Web-{19BE1C34-23D1-6D7A-F252-4337D5151610}" dt="2022-06-23T09:50:56.107" v="777" actId="14100"/>
        <pc:sldMkLst>
          <pc:docMk/>
          <pc:sldMk cId="2838665347" sldId="298"/>
        </pc:sldMkLst>
        <pc:spChg chg="mod">
          <ac:chgData name="Grégory Koenig" userId="S::gregory.koenig@epitech.eu::ab400993-958e-48b5-8c16-4e84f48ab379" providerId="AD" clId="Web-{19BE1C34-23D1-6D7A-F252-4337D5151610}" dt="2022-06-23T09:40:27.861" v="440" actId="20577"/>
          <ac:spMkLst>
            <pc:docMk/>
            <pc:sldMk cId="2838665347" sldId="298"/>
            <ac:spMk id="2" creationId="{EDF1DFC7-B217-B5D5-EE60-A7CDD53FCC2C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50:56.107" v="777" actId="14100"/>
          <ac:spMkLst>
            <pc:docMk/>
            <pc:sldMk cId="2838665347" sldId="298"/>
            <ac:spMk id="8" creationId="{CF397FF6-84CD-A048-F3D0-697F74900A6F}"/>
          </ac:spMkLst>
        </pc:spChg>
        <pc:picChg chg="add">
          <ac:chgData name="Grégory Koenig" userId="S::gregory.koenig@epitech.eu::ab400993-958e-48b5-8c16-4e84f48ab379" providerId="AD" clId="Web-{19BE1C34-23D1-6D7A-F252-4337D5151610}" dt="2022-06-23T09:08:40.747" v="62"/>
          <ac:picMkLst>
            <pc:docMk/>
            <pc:sldMk cId="2838665347" sldId="298"/>
            <ac:picMk id="4" creationId="{C59D9A77-2AED-5040-8A10-FE4C4056F964}"/>
          </ac:picMkLst>
        </pc:picChg>
      </pc:sldChg>
      <pc:sldChg chg="addSp modSp">
        <pc:chgData name="Grégory Koenig" userId="S::gregory.koenig@epitech.eu::ab400993-958e-48b5-8c16-4e84f48ab379" providerId="AD" clId="Web-{19BE1C34-23D1-6D7A-F252-4337D5151610}" dt="2022-06-23T09:34:11.523" v="164" actId="1076"/>
        <pc:sldMkLst>
          <pc:docMk/>
          <pc:sldMk cId="2345634332" sldId="299"/>
        </pc:sldMkLst>
        <pc:spChg chg="mod">
          <ac:chgData name="Grégory Koenig" userId="S::gregory.koenig@epitech.eu::ab400993-958e-48b5-8c16-4e84f48ab379" providerId="AD" clId="Web-{19BE1C34-23D1-6D7A-F252-4337D5151610}" dt="2022-06-23T09:34:06.288" v="163" actId="20577"/>
          <ac:spMkLst>
            <pc:docMk/>
            <pc:sldMk cId="2345634332" sldId="299"/>
            <ac:spMk id="2" creationId="{EDF1DFC7-B217-B5D5-EE60-A7CDD53FCC2C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34:11.523" v="164" actId="1076"/>
          <ac:spMkLst>
            <pc:docMk/>
            <pc:sldMk cId="2345634332" sldId="299"/>
            <ac:spMk id="11" creationId="{A5341344-87DB-4025-C0B0-D375013442F8}"/>
          </ac:spMkLst>
        </pc:spChg>
        <pc:picChg chg="add">
          <ac:chgData name="Grégory Koenig" userId="S::gregory.koenig@epitech.eu::ab400993-958e-48b5-8c16-4e84f48ab379" providerId="AD" clId="Web-{19BE1C34-23D1-6D7A-F252-4337D5151610}" dt="2022-06-23T09:08:11.682" v="56"/>
          <ac:picMkLst>
            <pc:docMk/>
            <pc:sldMk cId="2345634332" sldId="299"/>
            <ac:picMk id="7" creationId="{60F40D06-3575-DAA4-CD6C-42F93A8B35A3}"/>
          </ac:picMkLst>
        </pc:picChg>
      </pc:sldChg>
      <pc:sldChg chg="addSp modSp">
        <pc:chgData name="Grégory Koenig" userId="S::gregory.koenig@epitech.eu::ab400993-958e-48b5-8c16-4e84f48ab379" providerId="AD" clId="Web-{19BE1C34-23D1-6D7A-F252-4337D5151610}" dt="2022-06-23T09:51:04.608" v="781" actId="14100"/>
        <pc:sldMkLst>
          <pc:docMk/>
          <pc:sldMk cId="615301062" sldId="300"/>
        </pc:sldMkLst>
        <pc:spChg chg="mod">
          <ac:chgData name="Grégory Koenig" userId="S::gregory.koenig@epitech.eu::ab400993-958e-48b5-8c16-4e84f48ab379" providerId="AD" clId="Web-{19BE1C34-23D1-6D7A-F252-4337D5151610}" dt="2022-06-23T09:41:07.848" v="461" actId="20577"/>
          <ac:spMkLst>
            <pc:docMk/>
            <pc:sldMk cId="615301062" sldId="300"/>
            <ac:spMk id="2" creationId="{EDF1DFC7-B217-B5D5-EE60-A7CDD53FCC2C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51:04.608" v="781" actId="14100"/>
          <ac:spMkLst>
            <pc:docMk/>
            <pc:sldMk cId="615301062" sldId="300"/>
            <ac:spMk id="8" creationId="{D27DB1D6-A3C0-5E3D-F375-2E770FC1B618}"/>
          </ac:spMkLst>
        </pc:spChg>
        <pc:picChg chg="add">
          <ac:chgData name="Grégory Koenig" userId="S::gregory.koenig@epitech.eu::ab400993-958e-48b5-8c16-4e84f48ab379" providerId="AD" clId="Web-{19BE1C34-23D1-6D7A-F252-4337D5151610}" dt="2022-06-23T09:08:44.325" v="63"/>
          <ac:picMkLst>
            <pc:docMk/>
            <pc:sldMk cId="615301062" sldId="300"/>
            <ac:picMk id="4" creationId="{04F87589-8C20-C783-D2B9-DA044EEB4D1C}"/>
          </ac:picMkLst>
        </pc:picChg>
      </pc:sldChg>
      <pc:sldChg chg="addSp">
        <pc:chgData name="Grégory Koenig" userId="S::gregory.koenig@epitech.eu::ab400993-958e-48b5-8c16-4e84f48ab379" providerId="AD" clId="Web-{19BE1C34-23D1-6D7A-F252-4337D5151610}" dt="2022-06-23T09:08:47.263" v="64"/>
        <pc:sldMkLst>
          <pc:docMk/>
          <pc:sldMk cId="1242138804" sldId="301"/>
        </pc:sldMkLst>
        <pc:picChg chg="add">
          <ac:chgData name="Grégory Koenig" userId="S::gregory.koenig@epitech.eu::ab400993-958e-48b5-8c16-4e84f48ab379" providerId="AD" clId="Web-{19BE1C34-23D1-6D7A-F252-4337D5151610}" dt="2022-06-23T09:08:47.263" v="64"/>
          <ac:picMkLst>
            <pc:docMk/>
            <pc:sldMk cId="1242138804" sldId="301"/>
            <ac:picMk id="4" creationId="{93CEAA2F-3064-16AC-F8D4-4BE928CD4FEF}"/>
          </ac:picMkLst>
        </pc:picChg>
      </pc:sldChg>
      <pc:sldChg chg="addSp delSp modSp">
        <pc:chgData name="Grégory Koenig" userId="S::gregory.koenig@epitech.eu::ab400993-958e-48b5-8c16-4e84f48ab379" providerId="AD" clId="Web-{19BE1C34-23D1-6D7A-F252-4337D5151610}" dt="2022-06-23T09:47:38.016" v="680" actId="1076"/>
        <pc:sldMkLst>
          <pc:docMk/>
          <pc:sldMk cId="1254323648" sldId="302"/>
        </pc:sldMkLst>
        <pc:spChg chg="del mod">
          <ac:chgData name="Grégory Koenig" userId="S::gregory.koenig@epitech.eu::ab400993-958e-48b5-8c16-4e84f48ab379" providerId="AD" clId="Web-{19BE1C34-23D1-6D7A-F252-4337D5151610}" dt="2022-06-23T09:47:15.686" v="667"/>
          <ac:spMkLst>
            <pc:docMk/>
            <pc:sldMk cId="1254323648" sldId="302"/>
            <ac:spMk id="2" creationId="{EDF1DFC7-B217-B5D5-EE60-A7CDD53FCC2C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7:26.562" v="670"/>
          <ac:spMkLst>
            <pc:docMk/>
            <pc:sldMk cId="1254323648" sldId="302"/>
            <ac:spMk id="9" creationId="{394FFB1C-790F-C000-2DF5-C9CA54AB8B39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7:18.514" v="668"/>
          <ac:spMkLst>
            <pc:docMk/>
            <pc:sldMk cId="1254323648" sldId="302"/>
            <ac:spMk id="11" creationId="{323B0DA8-5E6E-6816-50CC-79F3B21EB6F7}"/>
          </ac:spMkLst>
        </pc:spChg>
        <pc:spChg chg="add">
          <ac:chgData name="Grégory Koenig" userId="S::gregory.koenig@epitech.eu::ab400993-958e-48b5-8c16-4e84f48ab379" providerId="AD" clId="Web-{19BE1C34-23D1-6D7A-F252-4337D5151610}" dt="2022-06-23T09:47:19.296" v="669"/>
          <ac:spMkLst>
            <pc:docMk/>
            <pc:sldMk cId="1254323648" sldId="302"/>
            <ac:spMk id="13" creationId="{5515C25B-8589-3B99-6356-A55BD54E771F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7:38.016" v="680" actId="1076"/>
          <ac:spMkLst>
            <pc:docMk/>
            <pc:sldMk cId="1254323648" sldId="302"/>
            <ac:spMk id="15" creationId="{9B333160-5502-42DB-47A5-A874A72F9BCA}"/>
          </ac:spMkLst>
        </pc:spChg>
        <pc:picChg chg="add">
          <ac:chgData name="Grégory Koenig" userId="S::gregory.koenig@epitech.eu::ab400993-958e-48b5-8c16-4e84f48ab379" providerId="AD" clId="Web-{19BE1C34-23D1-6D7A-F252-4337D5151610}" dt="2022-06-23T09:09:40.813" v="67"/>
          <ac:picMkLst>
            <pc:docMk/>
            <pc:sldMk cId="1254323648" sldId="302"/>
            <ac:picMk id="7" creationId="{E1CCAE34-A86B-4C12-D14C-B2D1E7C15BF6}"/>
          </ac:picMkLst>
        </pc:picChg>
      </pc:sldChg>
      <pc:sldChg chg="addSp delSp modSp">
        <pc:chgData name="Grégory Koenig" userId="S::gregory.koenig@epitech.eu::ab400993-958e-48b5-8c16-4e84f48ab379" providerId="AD" clId="Web-{19BE1C34-23D1-6D7A-F252-4337D5151610}" dt="2022-06-23T09:50:38.465" v="771"/>
        <pc:sldMkLst>
          <pc:docMk/>
          <pc:sldMk cId="664264043" sldId="303"/>
        </pc:sldMkLst>
        <pc:spChg chg="del mod">
          <ac:chgData name="Grégory Koenig" userId="S::gregory.koenig@epitech.eu::ab400993-958e-48b5-8c16-4e84f48ab379" providerId="AD" clId="Web-{19BE1C34-23D1-6D7A-F252-4337D5151610}" dt="2022-06-23T09:48:49.380" v="695"/>
          <ac:spMkLst>
            <pc:docMk/>
            <pc:sldMk cId="664264043" sldId="303"/>
            <ac:spMk id="2" creationId="{EDF1DFC7-B217-B5D5-EE60-A7CDD53FCC2C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50:38.465" v="771"/>
          <ac:spMkLst>
            <pc:docMk/>
            <pc:sldMk cId="664264043" sldId="303"/>
            <ac:spMk id="8" creationId="{4D6FD4A5-6E1E-70EA-165A-48E19EF5F14A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8:51.364" v="696"/>
          <ac:spMkLst>
            <pc:docMk/>
            <pc:sldMk cId="664264043" sldId="303"/>
            <ac:spMk id="10" creationId="{F4E1FDB3-A32A-2020-7C07-D829E66E3214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9:10.881" v="702"/>
          <ac:spMkLst>
            <pc:docMk/>
            <pc:sldMk cId="664264043" sldId="303"/>
            <ac:spMk id="12" creationId="{946E3AED-95E2-E0F1-8134-FD803ED57921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50:33.621" v="769" actId="14100"/>
          <ac:spMkLst>
            <pc:docMk/>
            <pc:sldMk cId="664264043" sldId="303"/>
            <ac:spMk id="14" creationId="{3C5D840B-DE3C-BDB3-4952-C904306E6B31}"/>
          </ac:spMkLst>
        </pc:spChg>
      </pc:sldChg>
      <pc:sldChg chg="addSp delSp modSp">
        <pc:chgData name="Grégory Koenig" userId="S::gregory.koenig@epitech.eu::ab400993-958e-48b5-8c16-4e84f48ab379" providerId="AD" clId="Web-{19BE1C34-23D1-6D7A-F252-4337D5151610}" dt="2022-06-23T09:50:21.808" v="760"/>
        <pc:sldMkLst>
          <pc:docMk/>
          <pc:sldMk cId="2342088133" sldId="304"/>
        </pc:sldMkLst>
        <pc:spChg chg="del mod">
          <ac:chgData name="Grégory Koenig" userId="S::gregory.koenig@epitech.eu::ab400993-958e-48b5-8c16-4e84f48ab379" providerId="AD" clId="Web-{19BE1C34-23D1-6D7A-F252-4337D5151610}" dt="2022-06-23T09:48:42.426" v="693"/>
          <ac:spMkLst>
            <pc:docMk/>
            <pc:sldMk cId="2342088133" sldId="304"/>
            <ac:spMk id="2" creationId="{EDF1DFC7-B217-B5D5-EE60-A7CDD53FCC2C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50:21.808" v="760"/>
          <ac:spMkLst>
            <pc:docMk/>
            <pc:sldMk cId="2342088133" sldId="304"/>
            <ac:spMk id="6" creationId="{AEFA1CB5-43A4-05CC-349B-95A7BD409C03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8:44.989" v="694"/>
          <ac:spMkLst>
            <pc:docMk/>
            <pc:sldMk cId="2342088133" sldId="304"/>
            <ac:spMk id="8" creationId="{BA9690BF-F780-E204-001A-6AF75E643FAE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9:04.553" v="699"/>
          <ac:spMkLst>
            <pc:docMk/>
            <pc:sldMk cId="2342088133" sldId="304"/>
            <ac:spMk id="10" creationId="{276CA3B5-523E-209F-9C54-2BBF04AA7AF0}"/>
          </ac:spMkLst>
        </pc:spChg>
        <pc:spChg chg="add del">
          <ac:chgData name="Grégory Koenig" userId="S::gregory.koenig@epitech.eu::ab400993-958e-48b5-8c16-4e84f48ab379" providerId="AD" clId="Web-{19BE1C34-23D1-6D7A-F252-4337D5151610}" dt="2022-06-23T09:49:08.241" v="701"/>
          <ac:spMkLst>
            <pc:docMk/>
            <pc:sldMk cId="2342088133" sldId="304"/>
            <ac:spMk id="12" creationId="{DC2D86CA-BEFA-E7F0-5ECD-74C9307F723D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50:19.480" v="759" actId="14100"/>
          <ac:spMkLst>
            <pc:docMk/>
            <pc:sldMk cId="2342088133" sldId="304"/>
            <ac:spMk id="14" creationId="{62D4F5FF-6F09-16C7-EFF6-738389C0217A}"/>
          </ac:spMkLst>
        </pc:spChg>
      </pc:sldChg>
      <pc:sldChg chg="addSp delSp modSp">
        <pc:chgData name="Grégory Koenig" userId="S::gregory.koenig@epitech.eu::ab400993-958e-48b5-8c16-4e84f48ab379" providerId="AD" clId="Web-{19BE1C34-23D1-6D7A-F252-4337D5151610}" dt="2022-06-23T09:50:05.307" v="736"/>
        <pc:sldMkLst>
          <pc:docMk/>
          <pc:sldMk cId="1140322795" sldId="305"/>
        </pc:sldMkLst>
        <pc:spChg chg="del mod">
          <ac:chgData name="Grégory Koenig" userId="S::gregory.koenig@epitech.eu::ab400993-958e-48b5-8c16-4e84f48ab379" providerId="AD" clId="Web-{19BE1C34-23D1-6D7A-F252-4337D5151610}" dt="2022-06-23T09:48:36.567" v="691"/>
          <ac:spMkLst>
            <pc:docMk/>
            <pc:sldMk cId="1140322795" sldId="305"/>
            <ac:spMk id="2" creationId="{EDF1DFC7-B217-B5D5-EE60-A7CDD53FCC2C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50:05.307" v="736"/>
          <ac:spMkLst>
            <pc:docMk/>
            <pc:sldMk cId="1140322795" sldId="305"/>
            <ac:spMk id="5" creationId="{55BCE1A9-41EA-E6D0-B44D-0E90CA0987F9}"/>
          </ac:spMkLst>
        </pc:spChg>
        <pc:spChg chg="add del mod">
          <ac:chgData name="Grégory Koenig" userId="S::gregory.koenig@epitech.eu::ab400993-958e-48b5-8c16-4e84f48ab379" providerId="AD" clId="Web-{19BE1C34-23D1-6D7A-F252-4337D5151610}" dt="2022-06-23T09:48:38.067" v="692"/>
          <ac:spMkLst>
            <pc:docMk/>
            <pc:sldMk cId="1140322795" sldId="305"/>
            <ac:spMk id="8" creationId="{E9784A38-85AE-4D53-3D83-4FD2D28B2247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9:02.818" v="698"/>
          <ac:spMkLst>
            <pc:docMk/>
            <pc:sldMk cId="1140322795" sldId="305"/>
            <ac:spMk id="10" creationId="{388830F7-E828-F2E8-DB0F-CF92A2B87CED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50:03.026" v="735" actId="14100"/>
          <ac:spMkLst>
            <pc:docMk/>
            <pc:sldMk cId="1140322795" sldId="305"/>
            <ac:spMk id="12" creationId="{FC37CD79-1410-E60C-BA6A-2D7DE9F2E63C}"/>
          </ac:spMkLst>
        </pc:spChg>
      </pc:sldChg>
      <pc:sldChg chg="addSp modSp">
        <pc:chgData name="Grégory Koenig" userId="S::gregory.koenig@epitech.eu::ab400993-958e-48b5-8c16-4e84f48ab379" providerId="AD" clId="Web-{19BE1C34-23D1-6D7A-F252-4337D5151610}" dt="2022-06-23T09:43:09.794" v="582" actId="20577"/>
        <pc:sldMkLst>
          <pc:docMk/>
          <pc:sldMk cId="4245925450" sldId="306"/>
        </pc:sldMkLst>
        <pc:spChg chg="mod">
          <ac:chgData name="Grégory Koenig" userId="S::gregory.koenig@epitech.eu::ab400993-958e-48b5-8c16-4e84f48ab379" providerId="AD" clId="Web-{19BE1C34-23D1-6D7A-F252-4337D5151610}" dt="2022-06-23T09:43:09.794" v="582" actId="20577"/>
          <ac:spMkLst>
            <pc:docMk/>
            <pc:sldMk cId="4245925450" sldId="306"/>
            <ac:spMk id="2" creationId="{EDF1DFC7-B217-B5D5-EE60-A7CDD53FCC2C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3:06.497" v="576" actId="14100"/>
          <ac:spMkLst>
            <pc:docMk/>
            <pc:sldMk cId="4245925450" sldId="306"/>
            <ac:spMk id="8" creationId="{862E1945-6A48-DF13-3C44-9EC9858E4F6E}"/>
          </ac:spMkLst>
        </pc:spChg>
      </pc:sldChg>
      <pc:sldChg chg="addSp delSp modSp">
        <pc:chgData name="Grégory Koenig" userId="S::gregory.koenig@epitech.eu::ab400993-958e-48b5-8c16-4e84f48ab379" providerId="AD" clId="Web-{19BE1C34-23D1-6D7A-F252-4337D5151610}" dt="2022-06-23T11:30:39.326" v="843"/>
        <pc:sldMkLst>
          <pc:docMk/>
          <pc:sldMk cId="3327920587" sldId="307"/>
        </pc:sldMkLst>
        <pc:spChg chg="mod">
          <ac:chgData name="Grégory Koenig" userId="S::gregory.koenig@epitech.eu::ab400993-958e-48b5-8c16-4e84f48ab379" providerId="AD" clId="Web-{19BE1C34-23D1-6D7A-F252-4337D5151610}" dt="2022-06-23T09:43:26.249" v="595" actId="20577"/>
          <ac:spMkLst>
            <pc:docMk/>
            <pc:sldMk cId="3327920587" sldId="307"/>
            <ac:spMk id="2" creationId="{EDF1DFC7-B217-B5D5-EE60-A7CDD53FCC2C}"/>
          </ac:spMkLst>
        </pc:spChg>
        <pc:spChg chg="add del">
          <ac:chgData name="Grégory Koenig" userId="S::gregory.koenig@epitech.eu::ab400993-958e-48b5-8c16-4e84f48ab379" providerId="AD" clId="Web-{19BE1C34-23D1-6D7A-F252-4337D5151610}" dt="2022-06-23T11:30:17.262" v="840"/>
          <ac:spMkLst>
            <pc:docMk/>
            <pc:sldMk cId="3327920587" sldId="307"/>
            <ac:spMk id="4" creationId="{98DD6463-9E63-B398-9D5B-9BC3CB1A44AE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43:23.920" v="588" actId="20577"/>
          <ac:spMkLst>
            <pc:docMk/>
            <pc:sldMk cId="3327920587" sldId="307"/>
            <ac:spMk id="5" creationId="{0C9149DF-4B1C-3A64-28FB-E57614EC6E4B}"/>
          </ac:spMkLst>
        </pc:spChg>
        <pc:spChg chg="add del">
          <ac:chgData name="Grégory Koenig" userId="S::gregory.koenig@epitech.eu::ab400993-958e-48b5-8c16-4e84f48ab379" providerId="AD" clId="Web-{19BE1C34-23D1-6D7A-F252-4337D5151610}" dt="2022-06-23T11:30:39.326" v="843"/>
          <ac:spMkLst>
            <pc:docMk/>
            <pc:sldMk cId="3327920587" sldId="307"/>
            <ac:spMk id="50" creationId="{F7739505-BB79-D30F-E120-6A62EA888C92}"/>
          </ac:spMkLst>
        </pc:spChg>
        <pc:graphicFrameChg chg="add del">
          <ac:chgData name="Grégory Koenig" userId="S::gregory.koenig@epitech.eu::ab400993-958e-48b5-8c16-4e84f48ab379" providerId="AD" clId="Web-{19BE1C34-23D1-6D7A-F252-4337D5151610}" dt="2022-06-23T11:30:12.075" v="835"/>
          <ac:graphicFrameMkLst>
            <pc:docMk/>
            <pc:sldMk cId="3327920587" sldId="307"/>
            <ac:graphicFrameMk id="7" creationId="{228B802D-D82B-8FEC-3044-A75B1ABB040A}"/>
          </ac:graphicFrameMkLst>
        </pc:graphicFrameChg>
        <pc:graphicFrameChg chg="add del">
          <ac:chgData name="Grégory Koenig" userId="S::gregory.koenig@epitech.eu::ab400993-958e-48b5-8c16-4e84f48ab379" providerId="AD" clId="Web-{19BE1C34-23D1-6D7A-F252-4337D5151610}" dt="2022-06-23T11:30:14.637" v="837"/>
          <ac:graphicFrameMkLst>
            <pc:docMk/>
            <pc:sldMk cId="3327920587" sldId="307"/>
            <ac:graphicFrameMk id="9" creationId="{63902FFD-D566-879C-47F7-7244ABC7372A}"/>
          </ac:graphicFrameMkLst>
        </pc:graphicFrameChg>
        <pc:graphicFrameChg chg="add del">
          <ac:chgData name="Grégory Koenig" userId="S::gregory.koenig@epitech.eu::ab400993-958e-48b5-8c16-4e84f48ab379" providerId="AD" clId="Web-{19BE1C34-23D1-6D7A-F252-4337D5151610}" dt="2022-06-23T11:30:17.247" v="839"/>
          <ac:graphicFrameMkLst>
            <pc:docMk/>
            <pc:sldMk cId="3327920587" sldId="307"/>
            <ac:graphicFrameMk id="11" creationId="{7BE29B80-DD57-19E2-79CF-B2F7F6F0CD21}"/>
          </ac:graphicFrameMkLst>
        </pc:graphicFrameChg>
        <pc:graphicFrameChg chg="add">
          <ac:chgData name="Grégory Koenig" userId="S::gregory.koenig@epitech.eu::ab400993-958e-48b5-8c16-4e84f48ab379" providerId="AD" clId="Web-{19BE1C34-23D1-6D7A-F252-4337D5151610}" dt="2022-06-23T11:30:17.262" v="840"/>
          <ac:graphicFrameMkLst>
            <pc:docMk/>
            <pc:sldMk cId="3327920587" sldId="307"/>
            <ac:graphicFrameMk id="13" creationId="{119B4148-24EE-0FBB-91ED-B0DAE9CB6795}"/>
          </ac:graphicFrameMkLst>
        </pc:graphicFrameChg>
        <pc:picChg chg="del">
          <ac:chgData name="Grégory Koenig" userId="S::gregory.koenig@epitech.eu::ab400993-958e-48b5-8c16-4e84f48ab379" providerId="AD" clId="Web-{19BE1C34-23D1-6D7A-F252-4337D5151610}" dt="2022-06-23T11:29:56.949" v="833"/>
          <ac:picMkLst>
            <pc:docMk/>
            <pc:sldMk cId="3327920587" sldId="307"/>
            <ac:picMk id="6" creationId="{779AC82D-61B9-3EFF-2576-4493B4B6B725}"/>
          </ac:picMkLst>
        </pc:picChg>
        <pc:picChg chg="add">
          <ac:chgData name="Grégory Koenig" userId="S::gregory.koenig@epitech.eu::ab400993-958e-48b5-8c16-4e84f48ab379" providerId="AD" clId="Web-{19BE1C34-23D1-6D7A-F252-4337D5151610}" dt="2022-06-23T11:30:35.466" v="842"/>
          <ac:picMkLst>
            <pc:docMk/>
            <pc:sldMk cId="3327920587" sldId="307"/>
            <ac:picMk id="52" creationId="{467D34C1-492A-E135-364E-0DA1C2052772}"/>
          </ac:picMkLst>
        </pc:picChg>
      </pc:sldChg>
      <pc:sldChg chg="addSp modSp">
        <pc:chgData name="Grégory Koenig" userId="S::gregory.koenig@epitech.eu::ab400993-958e-48b5-8c16-4e84f48ab379" providerId="AD" clId="Web-{19BE1C34-23D1-6D7A-F252-4337D5151610}" dt="2022-06-23T11:29:07.635" v="832" actId="1076"/>
        <pc:sldMkLst>
          <pc:docMk/>
          <pc:sldMk cId="873530216" sldId="308"/>
        </pc:sldMkLst>
        <pc:spChg chg="mod">
          <ac:chgData name="Grégory Koenig" userId="S::gregory.koenig@epitech.eu::ab400993-958e-48b5-8c16-4e84f48ab379" providerId="AD" clId="Web-{19BE1C34-23D1-6D7A-F252-4337D5151610}" dt="2022-06-23T09:42:41.464" v="541" actId="20577"/>
          <ac:spMkLst>
            <pc:docMk/>
            <pc:sldMk cId="873530216" sldId="308"/>
            <ac:spMk id="2" creationId="{EDF1DFC7-B217-B5D5-EE60-A7CDD53FCC2C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11:29:07.635" v="832" actId="1076"/>
          <ac:spMkLst>
            <pc:docMk/>
            <pc:sldMk cId="873530216" sldId="308"/>
            <ac:spMk id="9" creationId="{7FCD12F3-5B6A-6BC3-DC1B-68B238481FA6}"/>
          </ac:spMkLst>
        </pc:spChg>
      </pc:sldChg>
      <pc:sldChg chg="addSp delSp modSp">
        <pc:chgData name="Grégory Koenig" userId="S::gregory.koenig@epitech.eu::ab400993-958e-48b5-8c16-4e84f48ab379" providerId="AD" clId="Web-{19BE1C34-23D1-6D7A-F252-4337D5151610}" dt="2022-06-23T11:28:47.259" v="827" actId="1076"/>
        <pc:sldMkLst>
          <pc:docMk/>
          <pc:sldMk cId="2603682607" sldId="309"/>
        </pc:sldMkLst>
        <pc:spChg chg="mod">
          <ac:chgData name="Grégory Koenig" userId="S::gregory.koenig@epitech.eu::ab400993-958e-48b5-8c16-4e84f48ab379" providerId="AD" clId="Web-{19BE1C34-23D1-6D7A-F252-4337D5151610}" dt="2022-06-23T09:42:20.947" v="524" actId="20577"/>
          <ac:spMkLst>
            <pc:docMk/>
            <pc:sldMk cId="2603682607" sldId="309"/>
            <ac:spMk id="2" creationId="{EDF1DFC7-B217-B5D5-EE60-A7CDD53FCC2C}"/>
          </ac:spMkLst>
        </pc:spChg>
        <pc:spChg chg="add del">
          <ac:chgData name="Grégory Koenig" userId="S::gregory.koenig@epitech.eu::ab400993-958e-48b5-8c16-4e84f48ab379" providerId="AD" clId="Web-{19BE1C34-23D1-6D7A-F252-4337D5151610}" dt="2022-06-23T09:41:54.539" v="507"/>
          <ac:spMkLst>
            <pc:docMk/>
            <pc:sldMk cId="2603682607" sldId="309"/>
            <ac:spMk id="9" creationId="{3054F061-B3FE-97F4-DB59-C9E36C7AD482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11:28:47.259" v="827" actId="1076"/>
          <ac:spMkLst>
            <pc:docMk/>
            <pc:sldMk cId="2603682607" sldId="309"/>
            <ac:spMk id="11" creationId="{D4194E9C-C988-FE85-B435-FCB550B61C66}"/>
          </ac:spMkLst>
        </pc:spChg>
      </pc:sldChg>
      <pc:sldChg chg="addSp modSp">
        <pc:chgData name="Grégory Koenig" userId="S::gregory.koenig@epitech.eu::ab400993-958e-48b5-8c16-4e84f48ab379" providerId="AD" clId="Web-{19BE1C34-23D1-6D7A-F252-4337D5151610}" dt="2022-06-23T11:28:54.525" v="828" actId="1076"/>
        <pc:sldMkLst>
          <pc:docMk/>
          <pc:sldMk cId="2263880915" sldId="310"/>
        </pc:sldMkLst>
        <pc:spChg chg="mod">
          <ac:chgData name="Grégory Koenig" userId="S::gregory.koenig@epitech.eu::ab400993-958e-48b5-8c16-4e84f48ab379" providerId="AD" clId="Web-{19BE1C34-23D1-6D7A-F252-4337D5151610}" dt="2022-06-23T09:41:40.507" v="504" actId="20577"/>
          <ac:spMkLst>
            <pc:docMk/>
            <pc:sldMk cId="2263880915" sldId="310"/>
            <ac:spMk id="2" creationId="{EDF1DFC7-B217-B5D5-EE60-A7CDD53FCC2C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11:28:54.525" v="828" actId="1076"/>
          <ac:spMkLst>
            <pc:docMk/>
            <pc:sldMk cId="2263880915" sldId="310"/>
            <ac:spMk id="9" creationId="{9FBDAC62-A26E-6CCF-6660-E1786F9C347D}"/>
          </ac:spMkLst>
        </pc:spChg>
      </pc:sldChg>
      <pc:sldChg chg="addSp delSp modSp">
        <pc:chgData name="Grégory Koenig" userId="S::gregory.koenig@epitech.eu::ab400993-958e-48b5-8c16-4e84f48ab379" providerId="AD" clId="Web-{19BE1C34-23D1-6D7A-F252-4337D5151610}" dt="2022-06-23T09:33:32.380" v="139"/>
        <pc:sldMkLst>
          <pc:docMk/>
          <pc:sldMk cId="3496715381" sldId="312"/>
        </pc:sldMkLst>
        <pc:spChg chg="del">
          <ac:chgData name="Grégory Koenig" userId="S::gregory.koenig@epitech.eu::ab400993-958e-48b5-8c16-4e84f48ab379" providerId="AD" clId="Web-{19BE1C34-23D1-6D7A-F252-4337D5151610}" dt="2022-06-23T09:33:14.222" v="137"/>
          <ac:spMkLst>
            <pc:docMk/>
            <pc:sldMk cId="3496715381" sldId="312"/>
            <ac:spMk id="2" creationId="{E403A539-E365-4581-AC0E-A8CE21DCE893}"/>
          </ac:spMkLst>
        </pc:spChg>
        <pc:spChg chg="mod">
          <ac:chgData name="Grégory Koenig" userId="S::gregory.koenig@epitech.eu::ab400993-958e-48b5-8c16-4e84f48ab379" providerId="AD" clId="Web-{19BE1C34-23D1-6D7A-F252-4337D5151610}" dt="2022-06-23T09:31:58.530" v="116" actId="1076"/>
          <ac:spMkLst>
            <pc:docMk/>
            <pc:sldMk cId="3496715381" sldId="312"/>
            <ac:spMk id="18" creationId="{ADCE1CAC-2864-D5DE-EF2F-F96C668B1B04}"/>
          </ac:spMkLst>
        </pc:spChg>
        <pc:spChg chg="add mod">
          <ac:chgData name="Grégory Koenig" userId="S::gregory.koenig@epitech.eu::ab400993-958e-48b5-8c16-4e84f48ab379" providerId="AD" clId="Web-{19BE1C34-23D1-6D7A-F252-4337D5151610}" dt="2022-06-23T09:33:14.222" v="137"/>
          <ac:spMkLst>
            <pc:docMk/>
            <pc:sldMk cId="3496715381" sldId="312"/>
            <ac:spMk id="47" creationId="{67C6D1CA-A303-492B-09E6-306806E99AA5}"/>
          </ac:spMkLst>
        </pc:spChg>
        <pc:spChg chg="add">
          <ac:chgData name="Grégory Koenig" userId="S::gregory.koenig@epitech.eu::ab400993-958e-48b5-8c16-4e84f48ab379" providerId="AD" clId="Web-{19BE1C34-23D1-6D7A-F252-4337D5151610}" dt="2022-06-23T09:33:24.864" v="138"/>
          <ac:spMkLst>
            <pc:docMk/>
            <pc:sldMk cId="3496715381" sldId="312"/>
            <ac:spMk id="49" creationId="{36E5086E-3BDB-326D-AF52-17325CFED895}"/>
          </ac:spMkLst>
        </pc:spChg>
        <pc:spChg chg="add">
          <ac:chgData name="Grégory Koenig" userId="S::gregory.koenig@epitech.eu::ab400993-958e-48b5-8c16-4e84f48ab379" providerId="AD" clId="Web-{19BE1C34-23D1-6D7A-F252-4337D5151610}" dt="2022-06-23T09:33:32.380" v="139"/>
          <ac:spMkLst>
            <pc:docMk/>
            <pc:sldMk cId="3496715381" sldId="312"/>
            <ac:spMk id="51" creationId="{608C169D-0D33-9765-CC5A-5B0C880FED63}"/>
          </ac:spMkLst>
        </pc:spChg>
      </pc:sldChg>
    </pc:docChg>
  </pc:docChgLst>
  <pc:docChgLst>
    <pc:chgData name="Pierre Bobard" userId="S::pierre.bobard@epitech.eu::07aa6ba0-b7ad-471d-b4f6-66d0f6acf5ce" providerId="AD" clId="Web-{F5A01581-9E9C-78EE-6F78-0F363ADA6F69}"/>
    <pc:docChg chg="addSld delSld modSld sldOrd">
      <pc:chgData name="Pierre Bobard" userId="S::pierre.bobard@epitech.eu::07aa6ba0-b7ad-471d-b4f6-66d0f6acf5ce" providerId="AD" clId="Web-{F5A01581-9E9C-78EE-6F78-0F363ADA6F69}" dt="2022-06-23T11:53:35.258" v="373" actId="1076"/>
      <pc:docMkLst>
        <pc:docMk/>
      </pc:docMkLst>
      <pc:sldChg chg="addSp modSp">
        <pc:chgData name="Pierre Bobard" userId="S::pierre.bobard@epitech.eu::07aa6ba0-b7ad-471d-b4f6-66d0f6acf5ce" providerId="AD" clId="Web-{F5A01581-9E9C-78EE-6F78-0F363ADA6F69}" dt="2022-06-23T08:52:48.842" v="2" actId="1076"/>
        <pc:sldMkLst>
          <pc:docMk/>
          <pc:sldMk cId="882021600" sldId="274"/>
        </pc:sldMkLst>
        <pc:picChg chg="add mod">
          <ac:chgData name="Pierre Bobard" userId="S::pierre.bobard@epitech.eu::07aa6ba0-b7ad-471d-b4f6-66d0f6acf5ce" providerId="AD" clId="Web-{F5A01581-9E9C-78EE-6F78-0F363ADA6F69}" dt="2022-06-23T08:52:48.842" v="2" actId="1076"/>
          <ac:picMkLst>
            <pc:docMk/>
            <pc:sldMk cId="882021600" sldId="274"/>
            <ac:picMk id="9" creationId="{9049AE06-3257-8399-D014-2C4A451A3525}"/>
          </ac:picMkLst>
        </pc:picChg>
      </pc:sldChg>
      <pc:sldChg chg="modSp">
        <pc:chgData name="Pierre Bobard" userId="S::pierre.bobard@epitech.eu::07aa6ba0-b7ad-471d-b4f6-66d0f6acf5ce" providerId="AD" clId="Web-{F5A01581-9E9C-78EE-6F78-0F363ADA6F69}" dt="2022-06-23T08:54:18.173" v="12" actId="20577"/>
        <pc:sldMkLst>
          <pc:docMk/>
          <pc:sldMk cId="2034984751" sldId="291"/>
        </pc:sldMkLst>
        <pc:spChg chg="mod">
          <ac:chgData name="Pierre Bobard" userId="S::pierre.bobard@epitech.eu::07aa6ba0-b7ad-471d-b4f6-66d0f6acf5ce" providerId="AD" clId="Web-{F5A01581-9E9C-78EE-6F78-0F363ADA6F69}" dt="2022-06-23T08:54:18.173" v="12" actId="20577"/>
          <ac:spMkLst>
            <pc:docMk/>
            <pc:sldMk cId="2034984751" sldId="291"/>
            <ac:spMk id="2" creationId="{E403A539-E365-4581-AC0E-A8CE21DCE893}"/>
          </ac:spMkLst>
        </pc:spChg>
      </pc:sldChg>
      <pc:sldChg chg="add del replId">
        <pc:chgData name="Pierre Bobard" userId="S::pierre.bobard@epitech.eu::07aa6ba0-b7ad-471d-b4f6-66d0f6acf5ce" providerId="AD" clId="Web-{F5A01581-9E9C-78EE-6F78-0F363ADA6F69}" dt="2022-06-23T08:53:39.875" v="6"/>
        <pc:sldMkLst>
          <pc:docMk/>
          <pc:sldMk cId="177477338" sldId="295"/>
        </pc:sldMkLst>
      </pc:sldChg>
      <pc:sldChg chg="add del replId">
        <pc:chgData name="Pierre Bobard" userId="S::pierre.bobard@epitech.eu::07aa6ba0-b7ad-471d-b4f6-66d0f6acf5ce" providerId="AD" clId="Web-{F5A01581-9E9C-78EE-6F78-0F363ADA6F69}" dt="2022-06-23T08:53:25.343" v="4"/>
        <pc:sldMkLst>
          <pc:docMk/>
          <pc:sldMk cId="388846277" sldId="295"/>
        </pc:sldMkLst>
      </pc:sldChg>
      <pc:sldChg chg="addSp delSp modSp add ord">
        <pc:chgData name="Pierre Bobard" userId="S::pierre.bobard@epitech.eu::07aa6ba0-b7ad-471d-b4f6-66d0f6acf5ce" providerId="AD" clId="Web-{F5A01581-9E9C-78EE-6F78-0F363ADA6F69}" dt="2022-06-23T10:23:07.525" v="213" actId="20577"/>
        <pc:sldMkLst>
          <pc:docMk/>
          <pc:sldMk cId="2149526554" sldId="295"/>
        </pc:sldMkLst>
        <pc:spChg chg="mod">
          <ac:chgData name="Pierre Bobard" userId="S::pierre.bobard@epitech.eu::07aa6ba0-b7ad-471d-b4f6-66d0f6acf5ce" providerId="AD" clId="Web-{F5A01581-9E9C-78EE-6F78-0F363ADA6F69}" dt="2022-06-23T08:56:13.770" v="18" actId="20577"/>
          <ac:spMkLst>
            <pc:docMk/>
            <pc:sldMk cId="2149526554" sldId="295"/>
            <ac:spMk id="2" creationId="{EDF1DFC7-B217-B5D5-EE60-A7CDD53FCC2C}"/>
          </ac:spMkLst>
        </pc:spChg>
        <pc:spChg chg="add del mod">
          <ac:chgData name="Pierre Bobard" userId="S::pierre.bobard@epitech.eu::07aa6ba0-b7ad-471d-b4f6-66d0f6acf5ce" providerId="AD" clId="Web-{F5A01581-9E9C-78EE-6F78-0F363ADA6F69}" dt="2022-06-23T08:56:01.472" v="13"/>
          <ac:spMkLst>
            <pc:docMk/>
            <pc:sldMk cId="2149526554" sldId="295"/>
            <ac:spMk id="5" creationId="{BEB09180-B9DD-98E7-3F4A-CFF92A14D99D}"/>
          </ac:spMkLst>
        </pc:spChg>
        <pc:spChg chg="add mod">
          <ac:chgData name="Pierre Bobard" userId="S::pierre.bobard@epitech.eu::07aa6ba0-b7ad-471d-b4f6-66d0f6acf5ce" providerId="AD" clId="Web-{F5A01581-9E9C-78EE-6F78-0F363ADA6F69}" dt="2022-06-23T10:23:07.525" v="213" actId="20577"/>
          <ac:spMkLst>
            <pc:docMk/>
            <pc:sldMk cId="2149526554" sldId="295"/>
            <ac:spMk id="7" creationId="{952F4D1E-53FF-D50A-FDAC-A280C8B1BA63}"/>
          </ac:spMkLst>
        </pc:spChg>
        <pc:picChg chg="del">
          <ac:chgData name="Pierre Bobard" userId="S::pierre.bobard@epitech.eu::07aa6ba0-b7ad-471d-b4f6-66d0f6acf5ce" providerId="AD" clId="Web-{F5A01581-9E9C-78EE-6F78-0F363ADA6F69}" dt="2022-06-23T08:54:07.016" v="9"/>
          <ac:picMkLst>
            <pc:docMk/>
            <pc:sldMk cId="2149526554" sldId="295"/>
            <ac:picMk id="4" creationId="{A6CBF24F-32C8-C3F1-CA36-6680A0C95AFA}"/>
          </ac:picMkLst>
        </pc:picChg>
        <pc:picChg chg="add mod ord">
          <ac:chgData name="Pierre Bobard" userId="S::pierre.bobard@epitech.eu::07aa6ba0-b7ad-471d-b4f6-66d0f6acf5ce" providerId="AD" clId="Web-{F5A01581-9E9C-78EE-6F78-0F363ADA6F69}" dt="2022-06-23T08:56:20.723" v="19" actId="1076"/>
          <ac:picMkLst>
            <pc:docMk/>
            <pc:sldMk cId="2149526554" sldId="295"/>
            <ac:picMk id="6" creationId="{62F78A91-2F4D-6B2E-590D-F10AF701B2EA}"/>
          </ac:picMkLst>
        </pc:picChg>
      </pc:sldChg>
      <pc:sldChg chg="addSp delSp modSp add replId">
        <pc:chgData name="Pierre Bobard" userId="S::pierre.bobard@epitech.eu::07aa6ba0-b7ad-471d-b4f6-66d0f6acf5ce" providerId="AD" clId="Web-{F5A01581-9E9C-78EE-6F78-0F363ADA6F69}" dt="2022-06-23T11:24:01.340" v="295" actId="1076"/>
        <pc:sldMkLst>
          <pc:docMk/>
          <pc:sldMk cId="2838665347" sldId="298"/>
        </pc:sldMkLst>
        <pc:spChg chg="mod">
          <ac:chgData name="Pierre Bobard" userId="S::pierre.bobard@epitech.eu::07aa6ba0-b7ad-471d-b4f6-66d0f6acf5ce" providerId="AD" clId="Web-{F5A01581-9E9C-78EE-6F78-0F363ADA6F69}" dt="2022-06-23T09:00:47.043" v="27" actId="20577"/>
          <ac:spMkLst>
            <pc:docMk/>
            <pc:sldMk cId="2838665347" sldId="298"/>
            <ac:spMk id="2" creationId="{EDF1DFC7-B217-B5D5-EE60-A7CDD53FCC2C}"/>
          </ac:spMkLst>
        </pc:spChg>
        <pc:spChg chg="add del mod">
          <ac:chgData name="Pierre Bobard" userId="S::pierre.bobard@epitech.eu::07aa6ba0-b7ad-471d-b4f6-66d0f6acf5ce" providerId="AD" clId="Web-{F5A01581-9E9C-78EE-6F78-0F363ADA6F69}" dt="2022-06-23T11:23:46.527" v="291"/>
          <ac:spMkLst>
            <pc:docMk/>
            <pc:sldMk cId="2838665347" sldId="298"/>
            <ac:spMk id="5" creationId="{E020EF86-2F3C-CEFC-C9AB-F4FCD6EB803B}"/>
          </ac:spMkLst>
        </pc:spChg>
        <pc:spChg chg="mod">
          <ac:chgData name="Pierre Bobard" userId="S::pierre.bobard@epitech.eu::07aa6ba0-b7ad-471d-b4f6-66d0f6acf5ce" providerId="AD" clId="Web-{F5A01581-9E9C-78EE-6F78-0F363ADA6F69}" dt="2022-06-23T10:27:43.427" v="284" actId="1076"/>
          <ac:spMkLst>
            <pc:docMk/>
            <pc:sldMk cId="2838665347" sldId="298"/>
            <ac:spMk id="7" creationId="{952F4D1E-53FF-D50A-FDAC-A280C8B1BA63}"/>
          </ac:spMkLst>
        </pc:spChg>
        <pc:picChg chg="add mod ord">
          <ac:chgData name="Pierre Bobard" userId="S::pierre.bobard@epitech.eu::07aa6ba0-b7ad-471d-b4f6-66d0f6acf5ce" providerId="AD" clId="Web-{F5A01581-9E9C-78EE-6F78-0F363ADA6F69}" dt="2022-06-23T11:24:01.340" v="295" actId="1076"/>
          <ac:picMkLst>
            <pc:docMk/>
            <pc:sldMk cId="2838665347" sldId="298"/>
            <ac:picMk id="3" creationId="{1BC05FE3-A968-604C-D0CF-A4CB2B10F7A6}"/>
          </ac:picMkLst>
        </pc:picChg>
        <pc:picChg chg="del">
          <ac:chgData name="Pierre Bobard" userId="S::pierre.bobard@epitech.eu::07aa6ba0-b7ad-471d-b4f6-66d0f6acf5ce" providerId="AD" clId="Web-{F5A01581-9E9C-78EE-6F78-0F363ADA6F69}" dt="2022-06-23T10:35:16.918" v="290"/>
          <ac:picMkLst>
            <pc:docMk/>
            <pc:sldMk cId="2838665347" sldId="298"/>
            <ac:picMk id="6" creationId="{62F78A91-2F4D-6B2E-590D-F10AF701B2EA}"/>
          </ac:picMkLst>
        </pc:picChg>
      </pc:sldChg>
      <pc:sldChg chg="modSp add replId">
        <pc:chgData name="Pierre Bobard" userId="S::pierre.bobard@epitech.eu::07aa6ba0-b7ad-471d-b4f6-66d0f6acf5ce" providerId="AD" clId="Web-{F5A01581-9E9C-78EE-6F78-0F363ADA6F69}" dt="2022-06-23T09:00:57.731" v="32" actId="20577"/>
        <pc:sldMkLst>
          <pc:docMk/>
          <pc:sldMk cId="615301062" sldId="299"/>
        </pc:sldMkLst>
        <pc:spChg chg="mod">
          <ac:chgData name="Pierre Bobard" userId="S::pierre.bobard@epitech.eu::07aa6ba0-b7ad-471d-b4f6-66d0f6acf5ce" providerId="AD" clId="Web-{F5A01581-9E9C-78EE-6F78-0F363ADA6F69}" dt="2022-06-23T09:00:57.731" v="32" actId="20577"/>
          <ac:spMkLst>
            <pc:docMk/>
            <pc:sldMk cId="615301062" sldId="299"/>
            <ac:spMk id="2" creationId="{EDF1DFC7-B217-B5D5-EE60-A7CDD53FCC2C}"/>
          </ac:spMkLst>
        </pc:spChg>
      </pc:sldChg>
      <pc:sldChg chg="addSp delSp modSp">
        <pc:chgData name="Pierre Bobard" userId="S::pierre.bobard@epitech.eu::07aa6ba0-b7ad-471d-b4f6-66d0f6acf5ce" providerId="AD" clId="Web-{F5A01581-9E9C-78EE-6F78-0F363ADA6F69}" dt="2022-06-23T11:53:35.258" v="373" actId="1076"/>
        <pc:sldMkLst>
          <pc:docMk/>
          <pc:sldMk cId="615301062" sldId="300"/>
        </pc:sldMkLst>
        <pc:spChg chg="add del mod">
          <ac:chgData name="Pierre Bobard" userId="S::pierre.bobard@epitech.eu::07aa6ba0-b7ad-471d-b4f6-66d0f6acf5ce" providerId="AD" clId="Web-{F5A01581-9E9C-78EE-6F78-0F363ADA6F69}" dt="2022-06-23T10:28:28.554" v="288"/>
          <ac:spMkLst>
            <pc:docMk/>
            <pc:sldMk cId="615301062" sldId="300"/>
            <ac:spMk id="5" creationId="{5EA202CF-2442-CEA9-2F2D-CDAAFE670F47}"/>
          </ac:spMkLst>
        </pc:spChg>
        <pc:spChg chg="del mod">
          <ac:chgData name="Pierre Bobard" userId="S::pierre.bobard@epitech.eu::07aa6ba0-b7ad-471d-b4f6-66d0f6acf5ce" providerId="AD" clId="Web-{F5A01581-9E9C-78EE-6F78-0F363ADA6F69}" dt="2022-06-23T10:28:30.367" v="289"/>
          <ac:spMkLst>
            <pc:docMk/>
            <pc:sldMk cId="615301062" sldId="300"/>
            <ac:spMk id="7" creationId="{952F4D1E-53FF-D50A-FDAC-A280C8B1BA63}"/>
          </ac:spMkLst>
        </pc:spChg>
        <pc:picChg chg="add del mod">
          <ac:chgData name="Pierre Bobard" userId="S::pierre.bobard@epitech.eu::07aa6ba0-b7ad-471d-b4f6-66d0f6acf5ce" providerId="AD" clId="Web-{F5A01581-9E9C-78EE-6F78-0F363ADA6F69}" dt="2022-06-23T11:47:14.155" v="340"/>
          <ac:picMkLst>
            <pc:docMk/>
            <pc:sldMk cId="615301062" sldId="300"/>
            <ac:picMk id="3" creationId="{778A0CAC-9BC1-DA04-67A4-FF0DB9B18818}"/>
          </ac:picMkLst>
        </pc:picChg>
        <pc:picChg chg="add mod">
          <ac:chgData name="Pierre Bobard" userId="S::pierre.bobard@epitech.eu::07aa6ba0-b7ad-471d-b4f6-66d0f6acf5ce" providerId="AD" clId="Web-{F5A01581-9E9C-78EE-6F78-0F363ADA6F69}" dt="2022-06-23T11:52:55.257" v="369" actId="14100"/>
          <ac:picMkLst>
            <pc:docMk/>
            <pc:sldMk cId="615301062" sldId="300"/>
            <ac:picMk id="5" creationId="{9039E425-38A5-51B9-E7CC-CD9E9FFF189D}"/>
          </ac:picMkLst>
        </pc:picChg>
        <pc:picChg chg="del">
          <ac:chgData name="Pierre Bobard" userId="S::pierre.bobard@epitech.eu::07aa6ba0-b7ad-471d-b4f6-66d0f6acf5ce" providerId="AD" clId="Web-{F5A01581-9E9C-78EE-6F78-0F363ADA6F69}" dt="2022-06-23T10:28:23.788" v="287"/>
          <ac:picMkLst>
            <pc:docMk/>
            <pc:sldMk cId="615301062" sldId="300"/>
            <ac:picMk id="6" creationId="{62F78A91-2F4D-6B2E-590D-F10AF701B2EA}"/>
          </ac:picMkLst>
        </pc:picChg>
        <pc:picChg chg="add mod">
          <ac:chgData name="Pierre Bobard" userId="S::pierre.bobard@epitech.eu::07aa6ba0-b7ad-471d-b4f6-66d0f6acf5ce" providerId="AD" clId="Web-{F5A01581-9E9C-78EE-6F78-0F363ADA6F69}" dt="2022-06-23T11:53:18.554" v="372" actId="1076"/>
          <ac:picMkLst>
            <pc:docMk/>
            <pc:sldMk cId="615301062" sldId="300"/>
            <ac:picMk id="6" creationId="{9981B614-3177-FD23-6206-0DF71149E653}"/>
          </ac:picMkLst>
        </pc:picChg>
        <pc:picChg chg="add mod">
          <ac:chgData name="Pierre Bobard" userId="S::pierre.bobard@epitech.eu::07aa6ba0-b7ad-471d-b4f6-66d0f6acf5ce" providerId="AD" clId="Web-{F5A01581-9E9C-78EE-6F78-0F363ADA6F69}" dt="2022-06-23T11:50:06.018" v="368" actId="14100"/>
          <ac:picMkLst>
            <pc:docMk/>
            <pc:sldMk cId="615301062" sldId="300"/>
            <ac:picMk id="7" creationId="{33449066-5055-2ECF-AC9B-4FF04E7ACDB4}"/>
          </ac:picMkLst>
        </pc:picChg>
        <pc:picChg chg="add mod">
          <ac:chgData name="Pierre Bobard" userId="S::pierre.bobard@epitech.eu::07aa6ba0-b7ad-471d-b4f6-66d0f6acf5ce" providerId="AD" clId="Web-{F5A01581-9E9C-78EE-6F78-0F363ADA6F69}" dt="2022-06-23T11:53:35.258" v="373" actId="1076"/>
          <ac:picMkLst>
            <pc:docMk/>
            <pc:sldMk cId="615301062" sldId="300"/>
            <ac:picMk id="9" creationId="{ABB4EE16-7505-C784-E184-087A96292971}"/>
          </ac:picMkLst>
        </pc:picChg>
        <pc:picChg chg="add mod">
          <ac:chgData name="Pierre Bobard" userId="S::pierre.bobard@epitech.eu::07aa6ba0-b7ad-471d-b4f6-66d0f6acf5ce" providerId="AD" clId="Web-{F5A01581-9E9C-78EE-6F78-0F363ADA6F69}" dt="2022-06-23T11:53:15.148" v="371" actId="1076"/>
          <ac:picMkLst>
            <pc:docMk/>
            <pc:sldMk cId="615301062" sldId="300"/>
            <ac:picMk id="10" creationId="{E4A6674D-2FB4-07F1-2F5A-E261579A3E2E}"/>
          </ac:picMkLst>
        </pc:picChg>
      </pc:sldChg>
      <pc:sldChg chg="add del replId">
        <pc:chgData name="Pierre Bobard" userId="S::pierre.bobard@epitech.eu::07aa6ba0-b7ad-471d-b4f6-66d0f6acf5ce" providerId="AD" clId="Web-{F5A01581-9E9C-78EE-6F78-0F363ADA6F69}" dt="2022-06-23T09:30:15.553" v="96"/>
        <pc:sldMkLst>
          <pc:docMk/>
          <pc:sldMk cId="1242138804" sldId="301"/>
        </pc:sldMkLst>
      </pc:sldChg>
      <pc:sldChg chg="addSp delSp modSp add ord replId">
        <pc:chgData name="Pierre Bobard" userId="S::pierre.bobard@epitech.eu::07aa6ba0-b7ad-471d-b4f6-66d0f6acf5ce" providerId="AD" clId="Web-{F5A01581-9E9C-78EE-6F78-0F363ADA6F69}" dt="2022-06-23T09:34:03.218" v="115" actId="1076"/>
        <pc:sldMkLst>
          <pc:docMk/>
          <pc:sldMk cId="873530216" sldId="308"/>
        </pc:sldMkLst>
        <pc:spChg chg="mod">
          <ac:chgData name="Pierre Bobard" userId="S::pierre.bobard@epitech.eu::07aa6ba0-b7ad-471d-b4f6-66d0f6acf5ce" providerId="AD" clId="Web-{F5A01581-9E9C-78EE-6F78-0F363ADA6F69}" dt="2022-06-23T09:26:26.653" v="75" actId="20577"/>
          <ac:spMkLst>
            <pc:docMk/>
            <pc:sldMk cId="873530216" sldId="308"/>
            <ac:spMk id="2" creationId="{EDF1DFC7-B217-B5D5-EE60-A7CDD53FCC2C}"/>
          </ac:spMkLst>
        </pc:spChg>
        <pc:spChg chg="add del mod">
          <ac:chgData name="Pierre Bobard" userId="S::pierre.bobard@epitech.eu::07aa6ba0-b7ad-471d-b4f6-66d0f6acf5ce" providerId="AD" clId="Web-{F5A01581-9E9C-78EE-6F78-0F363ADA6F69}" dt="2022-06-23T09:28:20.251" v="93"/>
          <ac:spMkLst>
            <pc:docMk/>
            <pc:sldMk cId="873530216" sldId="308"/>
            <ac:spMk id="5" creationId="{EDEE3366-9849-8949-610A-46710F59DD5A}"/>
          </ac:spMkLst>
        </pc:spChg>
        <pc:spChg chg="del">
          <ac:chgData name="Pierre Bobard" userId="S::pierre.bobard@epitech.eu::07aa6ba0-b7ad-471d-b4f6-66d0f6acf5ce" providerId="AD" clId="Web-{F5A01581-9E9C-78EE-6F78-0F363ADA6F69}" dt="2022-06-23T09:33:09.013" v="99"/>
          <ac:spMkLst>
            <pc:docMk/>
            <pc:sldMk cId="873530216" sldId="308"/>
            <ac:spMk id="7" creationId="{952F4D1E-53FF-D50A-FDAC-A280C8B1BA63}"/>
          </ac:spMkLst>
        </pc:spChg>
        <pc:picChg chg="del">
          <ac:chgData name="Pierre Bobard" userId="S::pierre.bobard@epitech.eu::07aa6ba0-b7ad-471d-b4f6-66d0f6acf5ce" providerId="AD" clId="Web-{F5A01581-9E9C-78EE-6F78-0F363ADA6F69}" dt="2022-06-23T09:28:17.220" v="92"/>
          <ac:picMkLst>
            <pc:docMk/>
            <pc:sldMk cId="873530216" sldId="308"/>
            <ac:picMk id="6" creationId="{62F78A91-2F4D-6B2E-590D-F10AF701B2EA}"/>
          </ac:picMkLst>
        </pc:picChg>
        <pc:picChg chg="add mod ord">
          <ac:chgData name="Pierre Bobard" userId="S::pierre.bobard@epitech.eu::07aa6ba0-b7ad-471d-b4f6-66d0f6acf5ce" providerId="AD" clId="Web-{F5A01581-9E9C-78EE-6F78-0F363ADA6F69}" dt="2022-06-23T09:34:03.218" v="115" actId="1076"/>
          <ac:picMkLst>
            <pc:docMk/>
            <pc:sldMk cId="873530216" sldId="308"/>
            <ac:picMk id="8" creationId="{88A2AB3E-3C10-4D5A-63E9-B7D08223A9D5}"/>
          </ac:picMkLst>
        </pc:picChg>
      </pc:sldChg>
      <pc:sldChg chg="addSp delSp modSp add replId">
        <pc:chgData name="Pierre Bobard" userId="S::pierre.bobard@epitech.eu::07aa6ba0-b7ad-471d-b4f6-66d0f6acf5ce" providerId="AD" clId="Web-{F5A01581-9E9C-78EE-6F78-0F363ADA6F69}" dt="2022-06-23T09:33:51.546" v="112" actId="1076"/>
        <pc:sldMkLst>
          <pc:docMk/>
          <pc:sldMk cId="2603682607" sldId="309"/>
        </pc:sldMkLst>
        <pc:spChg chg="mod">
          <ac:chgData name="Pierre Bobard" userId="S::pierre.bobard@epitech.eu::07aa6ba0-b7ad-471d-b4f6-66d0f6acf5ce" providerId="AD" clId="Web-{F5A01581-9E9C-78EE-6F78-0F363ADA6F69}" dt="2022-06-23T09:24:51.196" v="67" actId="20577"/>
          <ac:spMkLst>
            <pc:docMk/>
            <pc:sldMk cId="2603682607" sldId="309"/>
            <ac:spMk id="2" creationId="{EDF1DFC7-B217-B5D5-EE60-A7CDD53FCC2C}"/>
          </ac:spMkLst>
        </pc:spChg>
        <pc:spChg chg="add del mod">
          <ac:chgData name="Pierre Bobard" userId="S::pierre.bobard@epitech.eu::07aa6ba0-b7ad-471d-b4f6-66d0f6acf5ce" providerId="AD" clId="Web-{F5A01581-9E9C-78EE-6F78-0F363ADA6F69}" dt="2022-06-23T09:27:34.405" v="83"/>
          <ac:spMkLst>
            <pc:docMk/>
            <pc:sldMk cId="2603682607" sldId="309"/>
            <ac:spMk id="5" creationId="{CE59BDCC-5039-1B64-AD9E-20A5E383BAB9}"/>
          </ac:spMkLst>
        </pc:spChg>
        <pc:spChg chg="del">
          <ac:chgData name="Pierre Bobard" userId="S::pierre.bobard@epitech.eu::07aa6ba0-b7ad-471d-b4f6-66d0f6acf5ce" providerId="AD" clId="Web-{F5A01581-9E9C-78EE-6F78-0F363ADA6F69}" dt="2022-06-23T09:33:11.544" v="100"/>
          <ac:spMkLst>
            <pc:docMk/>
            <pc:sldMk cId="2603682607" sldId="309"/>
            <ac:spMk id="7" creationId="{952F4D1E-53FF-D50A-FDAC-A280C8B1BA63}"/>
          </ac:spMkLst>
        </pc:spChg>
        <pc:picChg chg="del">
          <ac:chgData name="Pierre Bobard" userId="S::pierre.bobard@epitech.eu::07aa6ba0-b7ad-471d-b4f6-66d0f6acf5ce" providerId="AD" clId="Web-{F5A01581-9E9C-78EE-6F78-0F363ADA6F69}" dt="2022-06-23T09:27:32.280" v="82"/>
          <ac:picMkLst>
            <pc:docMk/>
            <pc:sldMk cId="2603682607" sldId="309"/>
            <ac:picMk id="6" creationId="{62F78A91-2F4D-6B2E-590D-F10AF701B2EA}"/>
          </ac:picMkLst>
        </pc:picChg>
        <pc:picChg chg="add mod ord">
          <ac:chgData name="Pierre Bobard" userId="S::pierre.bobard@epitech.eu::07aa6ba0-b7ad-471d-b4f6-66d0f6acf5ce" providerId="AD" clId="Web-{F5A01581-9E9C-78EE-6F78-0F363ADA6F69}" dt="2022-06-23T09:33:51.546" v="112" actId="1076"/>
          <ac:picMkLst>
            <pc:docMk/>
            <pc:sldMk cId="2603682607" sldId="309"/>
            <ac:picMk id="8" creationId="{46168004-9734-06ED-59D0-596585FA30A8}"/>
          </ac:picMkLst>
        </pc:picChg>
      </pc:sldChg>
      <pc:sldChg chg="addSp delSp modSp add replId">
        <pc:chgData name="Pierre Bobard" userId="S::pierre.bobard@epitech.eu::07aa6ba0-b7ad-471d-b4f6-66d0f6acf5ce" providerId="AD" clId="Web-{F5A01581-9E9C-78EE-6F78-0F363ADA6F69}" dt="2022-06-23T09:33:30.154" v="107" actId="1076"/>
        <pc:sldMkLst>
          <pc:docMk/>
          <pc:sldMk cId="2263880915" sldId="310"/>
        </pc:sldMkLst>
        <pc:spChg chg="mod">
          <ac:chgData name="Pierre Bobard" userId="S::pierre.bobard@epitech.eu::07aa6ba0-b7ad-471d-b4f6-66d0f6acf5ce" providerId="AD" clId="Web-{F5A01581-9E9C-78EE-6F78-0F363ADA6F69}" dt="2022-06-23T09:24:34.320" v="60" actId="20577"/>
          <ac:spMkLst>
            <pc:docMk/>
            <pc:sldMk cId="2263880915" sldId="310"/>
            <ac:spMk id="2" creationId="{EDF1DFC7-B217-B5D5-EE60-A7CDD53FCC2C}"/>
          </ac:spMkLst>
        </pc:spChg>
        <pc:spChg chg="add del mod">
          <ac:chgData name="Pierre Bobard" userId="S::pierre.bobard@epitech.eu::07aa6ba0-b7ad-471d-b4f6-66d0f6acf5ce" providerId="AD" clId="Web-{F5A01581-9E9C-78EE-6F78-0F363ADA6F69}" dt="2022-06-23T09:27:00.248" v="77"/>
          <ac:spMkLst>
            <pc:docMk/>
            <pc:sldMk cId="2263880915" sldId="310"/>
            <ac:spMk id="5" creationId="{3CF62DEA-2A0E-4BB8-D39C-E35A32C7B9F1}"/>
          </ac:spMkLst>
        </pc:spChg>
        <pc:spChg chg="del mod">
          <ac:chgData name="Pierre Bobard" userId="S::pierre.bobard@epitech.eu::07aa6ba0-b7ad-471d-b4f6-66d0f6acf5ce" providerId="AD" clId="Web-{F5A01581-9E9C-78EE-6F78-0F363ADA6F69}" dt="2022-06-23T09:33:17.451" v="102"/>
          <ac:spMkLst>
            <pc:docMk/>
            <pc:sldMk cId="2263880915" sldId="310"/>
            <ac:spMk id="7" creationId="{952F4D1E-53FF-D50A-FDAC-A280C8B1BA63}"/>
          </ac:spMkLst>
        </pc:spChg>
        <pc:picChg chg="del">
          <ac:chgData name="Pierre Bobard" userId="S::pierre.bobard@epitech.eu::07aa6ba0-b7ad-471d-b4f6-66d0f6acf5ce" providerId="AD" clId="Web-{F5A01581-9E9C-78EE-6F78-0F363ADA6F69}" dt="2022-06-23T09:26:54.466" v="76"/>
          <ac:picMkLst>
            <pc:docMk/>
            <pc:sldMk cId="2263880915" sldId="310"/>
            <ac:picMk id="6" creationId="{62F78A91-2F4D-6B2E-590D-F10AF701B2EA}"/>
          </ac:picMkLst>
        </pc:picChg>
        <pc:picChg chg="add mod ord">
          <ac:chgData name="Pierre Bobard" userId="S::pierre.bobard@epitech.eu::07aa6ba0-b7ad-471d-b4f6-66d0f6acf5ce" providerId="AD" clId="Web-{F5A01581-9E9C-78EE-6F78-0F363ADA6F69}" dt="2022-06-23T09:33:30.154" v="107" actId="1076"/>
          <ac:picMkLst>
            <pc:docMk/>
            <pc:sldMk cId="2263880915" sldId="310"/>
            <ac:picMk id="8" creationId="{7406AA92-4DB5-D2A4-E9BF-583F5FEE858F}"/>
          </ac:picMkLst>
        </pc:picChg>
      </pc:sldChg>
      <pc:sldChg chg="addSp delSp modSp add replId">
        <pc:chgData name="Pierre Bobard" userId="S::pierre.bobard@epitech.eu::07aa6ba0-b7ad-471d-b4f6-66d0f6acf5ce" providerId="AD" clId="Web-{F5A01581-9E9C-78EE-6F78-0F363ADA6F69}" dt="2022-06-23T11:41:12.365" v="336" actId="20577"/>
        <pc:sldMkLst>
          <pc:docMk/>
          <pc:sldMk cId="3851116871" sldId="313"/>
        </pc:sldMkLst>
        <pc:spChg chg="add mod">
          <ac:chgData name="Pierre Bobard" userId="S::pierre.bobard@epitech.eu::07aa6ba0-b7ad-471d-b4f6-66d0f6acf5ce" providerId="AD" clId="Web-{F5A01581-9E9C-78EE-6F78-0F363ADA6F69}" dt="2022-06-23T11:41:12.365" v="336" actId="20577"/>
          <ac:spMkLst>
            <pc:docMk/>
            <pc:sldMk cId="3851116871" sldId="313"/>
            <ac:spMk id="5" creationId="{F4438B57-30CA-E00D-A4DB-55428B933335}"/>
          </ac:spMkLst>
        </pc:spChg>
        <pc:spChg chg="mod">
          <ac:chgData name="Pierre Bobard" userId="S::pierre.bobard@epitech.eu::07aa6ba0-b7ad-471d-b4f6-66d0f6acf5ce" providerId="AD" clId="Web-{F5A01581-9E9C-78EE-6F78-0F363ADA6F69}" dt="2022-06-23T11:31:03.787" v="304" actId="20577"/>
          <ac:spMkLst>
            <pc:docMk/>
            <pc:sldMk cId="3851116871" sldId="313"/>
            <ac:spMk id="9" creationId="{7FCD12F3-5B6A-6BC3-DC1B-68B238481FA6}"/>
          </ac:spMkLst>
        </pc:spChg>
        <pc:picChg chg="del">
          <ac:chgData name="Pierre Bobard" userId="S::pierre.bobard@epitech.eu::07aa6ba0-b7ad-471d-b4f6-66d0f6acf5ce" providerId="AD" clId="Web-{F5A01581-9E9C-78EE-6F78-0F363ADA6F69}" dt="2022-06-23T11:30:01.442" v="297"/>
          <ac:picMkLst>
            <pc:docMk/>
            <pc:sldMk cId="3851116871" sldId="313"/>
            <ac:picMk id="8" creationId="{88A2AB3E-3C10-4D5A-63E9-B7D08223A9D5}"/>
          </ac:picMkLst>
        </pc:picChg>
      </pc:sldChg>
    </pc:docChg>
  </pc:docChgLst>
  <pc:docChgLst>
    <pc:chgData name="Hédhie Krouk" userId="S::hedhie.krouk@epitech.eu::cc04e50d-d998-4113-93c7-bedd643da4e3" providerId="AD" clId="Web-{D973A6BF-027D-B39C-D110-A8E32D5A1E25}"/>
    <pc:docChg chg="modSld">
      <pc:chgData name="Hédhie Krouk" userId="S::hedhie.krouk@epitech.eu::cc04e50d-d998-4113-93c7-bedd643da4e3" providerId="AD" clId="Web-{D973A6BF-027D-B39C-D110-A8E32D5A1E25}" dt="2022-02-04T14:06:27.398" v="56"/>
      <pc:docMkLst>
        <pc:docMk/>
      </pc:docMkLst>
      <pc:sldChg chg="modSp">
        <pc:chgData name="Hédhie Krouk" userId="S::hedhie.krouk@epitech.eu::cc04e50d-d998-4113-93c7-bedd643da4e3" providerId="AD" clId="Web-{D973A6BF-027D-B39C-D110-A8E32D5A1E25}" dt="2022-02-04T13:43:27.740" v="17" actId="1076"/>
        <pc:sldMkLst>
          <pc:docMk/>
          <pc:sldMk cId="4268083918" sldId="271"/>
        </pc:sldMkLst>
        <pc:spChg chg="mod">
          <ac:chgData name="Hédhie Krouk" userId="S::hedhie.krouk@epitech.eu::cc04e50d-d998-4113-93c7-bedd643da4e3" providerId="AD" clId="Web-{D973A6BF-027D-B39C-D110-A8E32D5A1E25}" dt="2022-02-04T13:43:27.740" v="17" actId="1076"/>
          <ac:spMkLst>
            <pc:docMk/>
            <pc:sldMk cId="4268083918" sldId="271"/>
            <ac:spMk id="2" creationId="{6F4431E1-2A5E-44A5-AD4A-23FE50225BC4}"/>
          </ac:spMkLst>
        </pc:spChg>
      </pc:sldChg>
      <pc:sldChg chg="modSp">
        <pc:chgData name="Hédhie Krouk" userId="S::hedhie.krouk@epitech.eu::cc04e50d-d998-4113-93c7-bedd643da4e3" providerId="AD" clId="Web-{D973A6BF-027D-B39C-D110-A8E32D5A1E25}" dt="2022-02-04T13:43:01.301" v="15" actId="1076"/>
        <pc:sldMkLst>
          <pc:docMk/>
          <pc:sldMk cId="2326049914" sldId="272"/>
        </pc:sldMkLst>
        <pc:picChg chg="mod">
          <ac:chgData name="Hédhie Krouk" userId="S::hedhie.krouk@epitech.eu::cc04e50d-d998-4113-93c7-bedd643da4e3" providerId="AD" clId="Web-{D973A6BF-027D-B39C-D110-A8E32D5A1E25}" dt="2022-02-04T13:43:01.301" v="15" actId="1076"/>
          <ac:picMkLst>
            <pc:docMk/>
            <pc:sldMk cId="2326049914" sldId="272"/>
            <ac:picMk id="6" creationId="{DA3D21D5-A7DD-4716-A527-078CFCA54CF3}"/>
          </ac:picMkLst>
        </pc:picChg>
      </pc:sldChg>
      <pc:sldChg chg="modSp">
        <pc:chgData name="Hédhie Krouk" userId="S::hedhie.krouk@epitech.eu::cc04e50d-d998-4113-93c7-bedd643da4e3" providerId="AD" clId="Web-{D973A6BF-027D-B39C-D110-A8E32D5A1E25}" dt="2022-02-04T13:44:45.604" v="36" actId="1076"/>
        <pc:sldMkLst>
          <pc:docMk/>
          <pc:sldMk cId="882021600" sldId="274"/>
        </pc:sldMkLst>
        <pc:picChg chg="mod">
          <ac:chgData name="Hédhie Krouk" userId="S::hedhie.krouk@epitech.eu::cc04e50d-d998-4113-93c7-bedd643da4e3" providerId="AD" clId="Web-{D973A6BF-027D-B39C-D110-A8E32D5A1E25}" dt="2022-02-04T13:44:38.135" v="34" actId="1076"/>
          <ac:picMkLst>
            <pc:docMk/>
            <pc:sldMk cId="882021600" sldId="274"/>
            <ac:picMk id="3" creationId="{AC0337E9-326D-41EE-B490-5B01568097EB}"/>
          </ac:picMkLst>
        </pc:picChg>
        <pc:picChg chg="mod">
          <ac:chgData name="Hédhie Krouk" userId="S::hedhie.krouk@epitech.eu::cc04e50d-d998-4113-93c7-bedd643da4e3" providerId="AD" clId="Web-{D973A6BF-027D-B39C-D110-A8E32D5A1E25}" dt="2022-02-04T13:44:05.367" v="25" actId="1076"/>
          <ac:picMkLst>
            <pc:docMk/>
            <pc:sldMk cId="882021600" sldId="274"/>
            <ac:picMk id="5" creationId="{B90F6770-C083-463B-A74A-99EFA0BAEEFD}"/>
          </ac:picMkLst>
        </pc:picChg>
        <pc:picChg chg="mod">
          <ac:chgData name="Hédhie Krouk" userId="S::hedhie.krouk@epitech.eu::cc04e50d-d998-4113-93c7-bedd643da4e3" providerId="AD" clId="Web-{D973A6BF-027D-B39C-D110-A8E32D5A1E25}" dt="2022-02-04T13:43:53.413" v="23" actId="1076"/>
          <ac:picMkLst>
            <pc:docMk/>
            <pc:sldMk cId="882021600" sldId="274"/>
            <ac:picMk id="6" creationId="{E570BC5E-FE10-4AB9-8AEB-39C42BDDCB69}"/>
          </ac:picMkLst>
        </pc:picChg>
        <pc:picChg chg="mod">
          <ac:chgData name="Hédhie Krouk" userId="S::hedhie.krouk@epitech.eu::cc04e50d-d998-4113-93c7-bedd643da4e3" providerId="AD" clId="Web-{D973A6BF-027D-B39C-D110-A8E32D5A1E25}" dt="2022-02-04T13:44:08.117" v="26" actId="1076"/>
          <ac:picMkLst>
            <pc:docMk/>
            <pc:sldMk cId="882021600" sldId="274"/>
            <ac:picMk id="9" creationId="{DA367858-13D1-4F6F-A5D8-7E0CD01084C0}"/>
          </ac:picMkLst>
        </pc:picChg>
        <pc:picChg chg="mod">
          <ac:chgData name="Hédhie Krouk" userId="S::hedhie.krouk@epitech.eu::cc04e50d-d998-4113-93c7-bedd643da4e3" providerId="AD" clId="Web-{D973A6BF-027D-B39C-D110-A8E32D5A1E25}" dt="2022-02-04T13:44:42.401" v="35" actId="1076"/>
          <ac:picMkLst>
            <pc:docMk/>
            <pc:sldMk cId="882021600" sldId="274"/>
            <ac:picMk id="11" creationId="{B6C4D868-6D25-4F9C-B81B-F104043A06D0}"/>
          </ac:picMkLst>
        </pc:picChg>
        <pc:picChg chg="mod">
          <ac:chgData name="Hédhie Krouk" userId="S::hedhie.krouk@epitech.eu::cc04e50d-d998-4113-93c7-bedd643da4e3" providerId="AD" clId="Web-{D973A6BF-027D-B39C-D110-A8E32D5A1E25}" dt="2022-02-04T13:44:45.604" v="36" actId="1076"/>
          <ac:picMkLst>
            <pc:docMk/>
            <pc:sldMk cId="882021600" sldId="274"/>
            <ac:picMk id="12" creationId="{84BD51D3-E07C-496E-86CB-F985546CB287}"/>
          </ac:picMkLst>
        </pc:picChg>
      </pc:sldChg>
      <pc:sldChg chg="addSp delSp modSp mod setBg setClrOvrMap">
        <pc:chgData name="Hédhie Krouk" userId="S::hedhie.krouk@epitech.eu::cc04e50d-d998-4113-93c7-bedd643da4e3" providerId="AD" clId="Web-{D973A6BF-027D-B39C-D110-A8E32D5A1E25}" dt="2022-02-04T14:06:27.398" v="56"/>
        <pc:sldMkLst>
          <pc:docMk/>
          <pc:sldMk cId="3019914491" sldId="275"/>
        </pc:sldMkLst>
        <pc:spChg chg="mod">
          <ac:chgData name="Hédhie Krouk" userId="S::hedhie.krouk@epitech.eu::cc04e50d-d998-4113-93c7-bedd643da4e3" providerId="AD" clId="Web-{D973A6BF-027D-B39C-D110-A8E32D5A1E25}" dt="2022-02-04T14:06:27.398" v="55"/>
          <ac:spMkLst>
            <pc:docMk/>
            <pc:sldMk cId="3019914491" sldId="275"/>
            <ac:spMk id="2" creationId="{4E52EAAB-4A2C-42DE-843E-AA93B21CB7D3}"/>
          </ac:spMkLst>
        </pc:spChg>
        <pc:spChg chg="mod">
          <ac:chgData name="Hédhie Krouk" userId="S::hedhie.krouk@epitech.eu::cc04e50d-d998-4113-93c7-bedd643da4e3" providerId="AD" clId="Web-{D973A6BF-027D-B39C-D110-A8E32D5A1E25}" dt="2022-02-04T14:06:27.398" v="55"/>
          <ac:spMkLst>
            <pc:docMk/>
            <pc:sldMk cId="3019914491" sldId="275"/>
            <ac:spMk id="3" creationId="{8C7200D2-CD2A-4F84-800C-BD809C29AD7B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6:27.398" v="56"/>
          <ac:spMkLst>
            <pc:docMk/>
            <pc:sldMk cId="3019914491" sldId="275"/>
            <ac:spMk id="35" creationId="{7E134C76-7FB4-4BB7-9322-DD8A4B179ACD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6:27.398" v="56"/>
          <ac:spMkLst>
            <pc:docMk/>
            <pc:sldMk cId="3019914491" sldId="275"/>
            <ac:spMk id="37" creationId="{C0C57804-4F33-4D85-AA3E-DA0F214BBD91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6:13.585" v="51"/>
          <ac:spMkLst>
            <pc:docMk/>
            <pc:sldMk cId="3019914491" sldId="275"/>
            <ac:spMk id="55" creationId="{313BE87B-D7FD-4BF3-A7BC-511F522528C2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6:13.585" v="51"/>
          <ac:spMkLst>
            <pc:docMk/>
            <pc:sldMk cId="3019914491" sldId="275"/>
            <ac:spMk id="57" creationId="{035A481B-C639-4892-B0EF-4D8373A9B06A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6:13.585" v="51"/>
          <ac:spMkLst>
            <pc:docMk/>
            <pc:sldMk cId="3019914491" sldId="275"/>
            <ac:spMk id="59" creationId="{052BD58B-6284-459E-9FF4-A97F3A569074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6:24.898" v="53"/>
          <ac:spMkLst>
            <pc:docMk/>
            <pc:sldMk cId="3019914491" sldId="275"/>
            <ac:spMk id="73" creationId="{7E134C76-7FB4-4BB7-9322-DD8A4B179ACD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6:24.898" v="53"/>
          <ac:spMkLst>
            <pc:docMk/>
            <pc:sldMk cId="3019914491" sldId="275"/>
            <ac:spMk id="74" creationId="{C0C57804-4F33-4D85-AA3E-DA0F214BBD91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6:27.398" v="55"/>
          <ac:spMkLst>
            <pc:docMk/>
            <pc:sldMk cId="3019914491" sldId="275"/>
            <ac:spMk id="81" creationId="{19B315F0-2F2E-4749-9C08-6F2B59723FEF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6:27.398" v="55"/>
          <ac:spMkLst>
            <pc:docMk/>
            <pc:sldMk cId="3019914491" sldId="275"/>
            <ac:spMk id="82" creationId="{035A481B-C639-4892-B0EF-4D8373A9B06A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6:27.398" v="55"/>
          <ac:spMkLst>
            <pc:docMk/>
            <pc:sldMk cId="3019914491" sldId="275"/>
            <ac:spMk id="83" creationId="{052BD58B-6284-459E-9FF4-A97F3A569074}"/>
          </ac:spMkLst>
        </pc:spChg>
        <pc:spChg chg="add">
          <ac:chgData name="Hédhie Krouk" userId="S::hedhie.krouk@epitech.eu::cc04e50d-d998-4113-93c7-bedd643da4e3" providerId="AD" clId="Web-{D973A6BF-027D-B39C-D110-A8E32D5A1E25}" dt="2022-02-04T14:06:27.398" v="56"/>
          <ac:spMkLst>
            <pc:docMk/>
            <pc:sldMk cId="3019914491" sldId="275"/>
            <ac:spMk id="91" creationId="{7E134C76-7FB4-4BB7-9322-DD8A4B179ACD}"/>
          </ac:spMkLst>
        </pc:spChg>
        <pc:spChg chg="add">
          <ac:chgData name="Hédhie Krouk" userId="S::hedhie.krouk@epitech.eu::cc04e50d-d998-4113-93c7-bedd643da4e3" providerId="AD" clId="Web-{D973A6BF-027D-B39C-D110-A8E32D5A1E25}" dt="2022-02-04T14:06:27.398" v="56"/>
          <ac:spMkLst>
            <pc:docMk/>
            <pc:sldMk cId="3019914491" sldId="275"/>
            <ac:spMk id="92" creationId="{C0C57804-4F33-4D85-AA3E-DA0F214BBD91}"/>
          </ac:spMkLst>
        </pc:spChg>
        <pc:grpChg chg="add del">
          <ac:chgData name="Hédhie Krouk" userId="S::hedhie.krouk@epitech.eu::cc04e50d-d998-4113-93c7-bedd643da4e3" providerId="AD" clId="Web-{D973A6BF-027D-B39C-D110-A8E32D5A1E25}" dt="2022-02-04T14:06:13.585" v="51"/>
          <ac:grpSpMkLst>
            <pc:docMk/>
            <pc:sldMk cId="3019914491" sldId="275"/>
            <ac:grpSpMk id="61" creationId="{AE589C21-CEDE-4D90-AC85-6E43B68D1316}"/>
          </ac:grpSpMkLst>
        </pc:grpChg>
        <pc:grpChg chg="add del">
          <ac:chgData name="Hédhie Krouk" userId="S::hedhie.krouk@epitech.eu::cc04e50d-d998-4113-93c7-bedd643da4e3" providerId="AD" clId="Web-{D973A6BF-027D-B39C-D110-A8E32D5A1E25}" dt="2022-02-04T14:06:27.398" v="55"/>
          <ac:grpSpMkLst>
            <pc:docMk/>
            <pc:sldMk cId="3019914491" sldId="275"/>
            <ac:grpSpMk id="84" creationId="{E1911703-8F76-418B-A5BE-312E5FF98863}"/>
          </ac:grpSpMkLst>
        </pc:grpChg>
        <pc:cxnChg chg="add del">
          <ac:chgData name="Hédhie Krouk" userId="S::hedhie.krouk@epitech.eu::cc04e50d-d998-4113-93c7-bedd643da4e3" providerId="AD" clId="Web-{D973A6BF-027D-B39C-D110-A8E32D5A1E25}" dt="2022-02-04T14:06:27.398" v="56"/>
          <ac:cxnSpMkLst>
            <pc:docMk/>
            <pc:sldMk cId="3019914491" sldId="275"/>
            <ac:cxnSpMk id="31" creationId="{20D69C80-8919-4A32-B897-F2A21F940574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7.398" v="56"/>
          <ac:cxnSpMkLst>
            <pc:docMk/>
            <pc:sldMk cId="3019914491" sldId="275"/>
            <ac:cxnSpMk id="36" creationId="{FEB90296-CFE0-401D-9CA3-32966EC4F01D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7.398" v="56"/>
          <ac:cxnSpMkLst>
            <pc:docMk/>
            <pc:sldMk cId="3019914491" sldId="275"/>
            <ac:cxnSpMk id="38" creationId="{08C9B4EE-7611-4ED9-B356-7BDD377C39B0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7.398" v="56"/>
          <ac:cxnSpMkLst>
            <pc:docMk/>
            <pc:sldMk cId="3019914491" sldId="275"/>
            <ac:cxnSpMk id="39" creationId="{4A4F266A-F2F7-47CD-8BBC-E3777E982FD2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7.398" v="56"/>
          <ac:cxnSpMkLst>
            <pc:docMk/>
            <pc:sldMk cId="3019914491" sldId="275"/>
            <ac:cxnSpMk id="40" creationId="{F427B072-CC5B-481B-9719-8CD4C54444BE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13.585" v="51"/>
          <ac:cxnSpMkLst>
            <pc:docMk/>
            <pc:sldMk cId="3019914491" sldId="275"/>
            <ac:cxnSpMk id="45" creationId="{FEB90296-CFE0-401D-9CA3-32966EC4F01D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13.585" v="51"/>
          <ac:cxnSpMkLst>
            <pc:docMk/>
            <pc:sldMk cId="3019914491" sldId="275"/>
            <ac:cxnSpMk id="47" creationId="{08C9B4EE-7611-4ED9-B356-7BDD377C39B0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13.585" v="51"/>
          <ac:cxnSpMkLst>
            <pc:docMk/>
            <pc:sldMk cId="3019914491" sldId="275"/>
            <ac:cxnSpMk id="49" creationId="{4A4F266A-F2F7-47CD-8BBC-E3777E982FD2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13.585" v="51"/>
          <ac:cxnSpMkLst>
            <pc:docMk/>
            <pc:sldMk cId="3019914491" sldId="275"/>
            <ac:cxnSpMk id="51" creationId="{20D69C80-8919-4A32-B897-F2A21F940574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13.585" v="51"/>
          <ac:cxnSpMkLst>
            <pc:docMk/>
            <pc:sldMk cId="3019914491" sldId="275"/>
            <ac:cxnSpMk id="53" creationId="{F427B072-CC5B-481B-9719-8CD4C54444BE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4.898" v="53"/>
          <ac:cxnSpMkLst>
            <pc:docMk/>
            <pc:sldMk cId="3019914491" sldId="275"/>
            <ac:cxnSpMk id="68" creationId="{FEB90296-CFE0-401D-9CA3-32966EC4F01D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4.898" v="53"/>
          <ac:cxnSpMkLst>
            <pc:docMk/>
            <pc:sldMk cId="3019914491" sldId="275"/>
            <ac:cxnSpMk id="69" creationId="{08C9B4EE-7611-4ED9-B356-7BDD377C39B0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4.898" v="53"/>
          <ac:cxnSpMkLst>
            <pc:docMk/>
            <pc:sldMk cId="3019914491" sldId="275"/>
            <ac:cxnSpMk id="70" creationId="{4A4F266A-F2F7-47CD-8BBC-E3777E982FD2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4.898" v="53"/>
          <ac:cxnSpMkLst>
            <pc:docMk/>
            <pc:sldMk cId="3019914491" sldId="275"/>
            <ac:cxnSpMk id="71" creationId="{20D69C80-8919-4A32-B897-F2A21F940574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4.898" v="53"/>
          <ac:cxnSpMkLst>
            <pc:docMk/>
            <pc:sldMk cId="3019914491" sldId="275"/>
            <ac:cxnSpMk id="72" creationId="{F427B072-CC5B-481B-9719-8CD4C54444BE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7.398" v="55"/>
          <ac:cxnSpMkLst>
            <pc:docMk/>
            <pc:sldMk cId="3019914491" sldId="275"/>
            <ac:cxnSpMk id="76" creationId="{FEB90296-CFE0-401D-9CA3-32966EC4F01D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7.398" v="55"/>
          <ac:cxnSpMkLst>
            <pc:docMk/>
            <pc:sldMk cId="3019914491" sldId="275"/>
            <ac:cxnSpMk id="77" creationId="{08C9B4EE-7611-4ED9-B356-7BDD377C39B0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7.398" v="55"/>
          <ac:cxnSpMkLst>
            <pc:docMk/>
            <pc:sldMk cId="3019914491" sldId="275"/>
            <ac:cxnSpMk id="78" creationId="{4A4F266A-F2F7-47CD-8BBC-E3777E982FD2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7.398" v="55"/>
          <ac:cxnSpMkLst>
            <pc:docMk/>
            <pc:sldMk cId="3019914491" sldId="275"/>
            <ac:cxnSpMk id="79" creationId="{20D69C80-8919-4A32-B897-F2A21F940574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6:27.398" v="55"/>
          <ac:cxnSpMkLst>
            <pc:docMk/>
            <pc:sldMk cId="3019914491" sldId="275"/>
            <ac:cxnSpMk id="80" creationId="{F427B072-CC5B-481B-9719-8CD4C54444BE}"/>
          </ac:cxnSpMkLst>
        </pc:cxnChg>
        <pc:cxnChg chg="add">
          <ac:chgData name="Hédhie Krouk" userId="S::hedhie.krouk@epitech.eu::cc04e50d-d998-4113-93c7-bedd643da4e3" providerId="AD" clId="Web-{D973A6BF-027D-B39C-D110-A8E32D5A1E25}" dt="2022-02-04T14:06:27.398" v="56"/>
          <ac:cxnSpMkLst>
            <pc:docMk/>
            <pc:sldMk cId="3019914491" sldId="275"/>
            <ac:cxnSpMk id="86" creationId="{FEB90296-CFE0-401D-9CA3-32966EC4F01D}"/>
          </ac:cxnSpMkLst>
        </pc:cxnChg>
        <pc:cxnChg chg="add">
          <ac:chgData name="Hédhie Krouk" userId="S::hedhie.krouk@epitech.eu::cc04e50d-d998-4113-93c7-bedd643da4e3" providerId="AD" clId="Web-{D973A6BF-027D-B39C-D110-A8E32D5A1E25}" dt="2022-02-04T14:06:27.398" v="56"/>
          <ac:cxnSpMkLst>
            <pc:docMk/>
            <pc:sldMk cId="3019914491" sldId="275"/>
            <ac:cxnSpMk id="87" creationId="{08C9B4EE-7611-4ED9-B356-7BDD377C39B0}"/>
          </ac:cxnSpMkLst>
        </pc:cxnChg>
        <pc:cxnChg chg="add">
          <ac:chgData name="Hédhie Krouk" userId="S::hedhie.krouk@epitech.eu::cc04e50d-d998-4113-93c7-bedd643da4e3" providerId="AD" clId="Web-{D973A6BF-027D-B39C-D110-A8E32D5A1E25}" dt="2022-02-04T14:06:27.398" v="56"/>
          <ac:cxnSpMkLst>
            <pc:docMk/>
            <pc:sldMk cId="3019914491" sldId="275"/>
            <ac:cxnSpMk id="88" creationId="{4A4F266A-F2F7-47CD-8BBC-E3777E982FD2}"/>
          </ac:cxnSpMkLst>
        </pc:cxnChg>
        <pc:cxnChg chg="add">
          <ac:chgData name="Hédhie Krouk" userId="S::hedhie.krouk@epitech.eu::cc04e50d-d998-4113-93c7-bedd643da4e3" providerId="AD" clId="Web-{D973A6BF-027D-B39C-D110-A8E32D5A1E25}" dt="2022-02-04T14:06:27.398" v="56"/>
          <ac:cxnSpMkLst>
            <pc:docMk/>
            <pc:sldMk cId="3019914491" sldId="275"/>
            <ac:cxnSpMk id="89" creationId="{20D69C80-8919-4A32-B897-F2A21F940574}"/>
          </ac:cxnSpMkLst>
        </pc:cxnChg>
        <pc:cxnChg chg="add">
          <ac:chgData name="Hédhie Krouk" userId="S::hedhie.krouk@epitech.eu::cc04e50d-d998-4113-93c7-bedd643da4e3" providerId="AD" clId="Web-{D973A6BF-027D-B39C-D110-A8E32D5A1E25}" dt="2022-02-04T14:06:27.398" v="56"/>
          <ac:cxnSpMkLst>
            <pc:docMk/>
            <pc:sldMk cId="3019914491" sldId="275"/>
            <ac:cxnSpMk id="90" creationId="{F427B072-CC5B-481B-9719-8CD4C54444BE}"/>
          </ac:cxnSpMkLst>
        </pc:cxnChg>
      </pc:sldChg>
      <pc:sldChg chg="addSp delSp modSp mod setBg">
        <pc:chgData name="Hédhie Krouk" userId="S::hedhie.krouk@epitech.eu::cc04e50d-d998-4113-93c7-bedd643da4e3" providerId="AD" clId="Web-{D973A6BF-027D-B39C-D110-A8E32D5A1E25}" dt="2022-02-04T14:05:43.692" v="49"/>
        <pc:sldMkLst>
          <pc:docMk/>
          <pc:sldMk cId="74457558" sldId="281"/>
        </pc:sldMkLst>
        <pc:spChg chg="mod ord">
          <ac:chgData name="Hédhie Krouk" userId="S::hedhie.krouk@epitech.eu::cc04e50d-d998-4113-93c7-bedd643da4e3" providerId="AD" clId="Web-{D973A6BF-027D-B39C-D110-A8E32D5A1E25}" dt="2022-02-04T14:03:55.405" v="45"/>
          <ac:spMkLst>
            <pc:docMk/>
            <pc:sldMk cId="74457558" sldId="281"/>
            <ac:spMk id="2" creationId="{E403A539-E365-4581-AC0E-A8CE21DCE893}"/>
          </ac:spMkLst>
        </pc:spChg>
        <pc:spChg chg="del">
          <ac:chgData name="Hédhie Krouk" userId="S::hedhie.krouk@epitech.eu::cc04e50d-d998-4113-93c7-bedd643da4e3" providerId="AD" clId="Web-{D973A6BF-027D-B39C-D110-A8E32D5A1E25}" dt="2022-02-04T14:03:14.434" v="37"/>
          <ac:spMkLst>
            <pc:docMk/>
            <pc:sldMk cId="74457558" sldId="281"/>
            <ac:spMk id="3" creationId="{13D0D34F-6168-43F6-BA45-CC70326893EF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5:43.692" v="49"/>
          <ac:spMkLst>
            <pc:docMk/>
            <pc:sldMk cId="74457558" sldId="281"/>
            <ac:spMk id="14" creationId="{66636809-3F8B-47DD-A379-B1C5ECE177B7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5:43.692" v="49"/>
          <ac:spMkLst>
            <pc:docMk/>
            <pc:sldMk cId="74457558" sldId="281"/>
            <ac:spMk id="16" creationId="{681BEBA3-7D46-4536-ADF6-B991CF616274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3:46.764" v="42"/>
          <ac:spMkLst>
            <pc:docMk/>
            <pc:sldMk cId="74457558" sldId="281"/>
            <ac:spMk id="19" creationId="{66636809-3F8B-47DD-A379-B1C5ECE177B7}"/>
          </ac:spMkLst>
        </pc:spChg>
        <pc:spChg chg="add del mod">
          <ac:chgData name="Hédhie Krouk" userId="S::hedhie.krouk@epitech.eu::cc04e50d-d998-4113-93c7-bedd643da4e3" providerId="AD" clId="Web-{D973A6BF-027D-B39C-D110-A8E32D5A1E25}" dt="2022-02-04T14:05:40.739" v="47"/>
          <ac:spMkLst>
            <pc:docMk/>
            <pc:sldMk cId="74457558" sldId="281"/>
            <ac:spMk id="20" creationId="{7F0CFF86-5B4E-4D82-932D-5475900D7744}"/>
          </ac:spMkLst>
        </pc:spChg>
        <pc:spChg chg="add del">
          <ac:chgData name="Hédhie Krouk" userId="S::hedhie.krouk@epitech.eu::cc04e50d-d998-4113-93c7-bedd643da4e3" providerId="AD" clId="Web-{D973A6BF-027D-B39C-D110-A8E32D5A1E25}" dt="2022-02-04T14:03:46.764" v="42"/>
          <ac:spMkLst>
            <pc:docMk/>
            <pc:sldMk cId="74457558" sldId="281"/>
            <ac:spMk id="21" creationId="{681BEBA3-7D46-4536-ADF6-B991CF616274}"/>
          </ac:spMkLst>
        </pc:spChg>
        <pc:spChg chg="add">
          <ac:chgData name="Hédhie Krouk" userId="S::hedhie.krouk@epitech.eu::cc04e50d-d998-4113-93c7-bedd643da4e3" providerId="AD" clId="Web-{D973A6BF-027D-B39C-D110-A8E32D5A1E25}" dt="2022-02-04T14:05:43.692" v="49"/>
          <ac:spMkLst>
            <pc:docMk/>
            <pc:sldMk cId="74457558" sldId="281"/>
            <ac:spMk id="43" creationId="{93CDDB32-E00B-4ED1-A2B4-EB989FDAF44B}"/>
          </ac:spMkLst>
        </pc:spChg>
        <pc:spChg chg="add">
          <ac:chgData name="Hédhie Krouk" userId="S::hedhie.krouk@epitech.eu::cc04e50d-d998-4113-93c7-bedd643da4e3" providerId="AD" clId="Web-{D973A6BF-027D-B39C-D110-A8E32D5A1E25}" dt="2022-02-04T14:05:43.692" v="49"/>
          <ac:spMkLst>
            <pc:docMk/>
            <pc:sldMk cId="74457558" sldId="281"/>
            <ac:spMk id="45" creationId="{B4A6ED9F-9D25-4D8F-9091-035629C05181}"/>
          </ac:spMkLst>
        </pc:spChg>
        <pc:grpChg chg="add del">
          <ac:chgData name="Hédhie Krouk" userId="S::hedhie.krouk@epitech.eu::cc04e50d-d998-4113-93c7-bedd643da4e3" providerId="AD" clId="Web-{D973A6BF-027D-B39C-D110-A8E32D5A1E25}" dt="2022-02-04T14:05:43.692" v="49"/>
          <ac:grpSpMkLst>
            <pc:docMk/>
            <pc:sldMk cId="74457558" sldId="281"/>
            <ac:grpSpMk id="18" creationId="{9BF16551-D19C-4721-B946-C83EF9AD5DD2}"/>
          </ac:grpSpMkLst>
        </pc:grpChg>
        <pc:grpChg chg="add del">
          <ac:chgData name="Hédhie Krouk" userId="S::hedhie.krouk@epitech.eu::cc04e50d-d998-4113-93c7-bedd643da4e3" providerId="AD" clId="Web-{D973A6BF-027D-B39C-D110-A8E32D5A1E25}" dt="2022-02-04T14:03:46.764" v="42"/>
          <ac:grpSpMkLst>
            <pc:docMk/>
            <pc:sldMk cId="74457558" sldId="281"/>
            <ac:grpSpMk id="23" creationId="{9BF16551-D19C-4721-B946-C83EF9AD5DD2}"/>
          </ac:grpSpMkLst>
        </pc:grpChg>
        <pc:grpChg chg="add">
          <ac:chgData name="Hédhie Krouk" userId="S::hedhie.krouk@epitech.eu::cc04e50d-d998-4113-93c7-bedd643da4e3" providerId="AD" clId="Web-{D973A6BF-027D-B39C-D110-A8E32D5A1E25}" dt="2022-02-04T14:05:43.692" v="49"/>
          <ac:grpSpMkLst>
            <pc:docMk/>
            <pc:sldMk cId="74457558" sldId="281"/>
            <ac:grpSpMk id="47" creationId="{C806AEF5-72E7-459B-82B8-FAC4B2B11C6F}"/>
          </ac:grpSpMkLst>
        </pc:grpChg>
        <pc:picChg chg="add del mod ord">
          <ac:chgData name="Hédhie Krouk" userId="S::hedhie.krouk@epitech.eu::cc04e50d-d998-4113-93c7-bedd643da4e3" providerId="AD" clId="Web-{D973A6BF-027D-B39C-D110-A8E32D5A1E25}" dt="2022-02-04T14:05:32.942" v="46"/>
          <ac:picMkLst>
            <pc:docMk/>
            <pc:sldMk cId="74457558" sldId="281"/>
            <ac:picMk id="4" creationId="{3FC52A9E-9037-46F1-8B3A-684BAE09EE4B}"/>
          </ac:picMkLst>
        </pc:picChg>
        <pc:picChg chg="add mod ord">
          <ac:chgData name="Hédhie Krouk" userId="S::hedhie.krouk@epitech.eu::cc04e50d-d998-4113-93c7-bedd643da4e3" providerId="AD" clId="Web-{D973A6BF-027D-B39C-D110-A8E32D5A1E25}" dt="2022-02-04T14:05:43.692" v="49"/>
          <ac:picMkLst>
            <pc:docMk/>
            <pc:sldMk cId="74457558" sldId="281"/>
            <ac:picMk id="22" creationId="{60CC9CEB-2B5B-4612-90ED-8964B28F3DFE}"/>
          </ac:picMkLst>
        </pc:picChg>
        <pc:cxnChg chg="add del">
          <ac:chgData name="Hédhie Krouk" userId="S::hedhie.krouk@epitech.eu::cc04e50d-d998-4113-93c7-bedd643da4e3" providerId="AD" clId="Web-{D973A6BF-027D-B39C-D110-A8E32D5A1E25}" dt="2022-02-04T14:05:43.692" v="49"/>
          <ac:cxnSpMkLst>
            <pc:docMk/>
            <pc:sldMk cId="74457558" sldId="281"/>
            <ac:cxnSpMk id="6" creationId="{C9E04345-1043-4D96-ABE6-00F6ACF69694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5:43.692" v="49"/>
          <ac:cxnSpMkLst>
            <pc:docMk/>
            <pc:sldMk cId="74457558" sldId="281"/>
            <ac:cxnSpMk id="7" creationId="{D7EE1466-9BC6-4EB8-9018-C6B91A8C8BE8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5:43.692" v="49"/>
          <ac:cxnSpMkLst>
            <pc:docMk/>
            <pc:sldMk cId="74457558" sldId="281"/>
            <ac:cxnSpMk id="8" creationId="{C1E67979-53DE-4CF0-9CA5-9AF63F6738DE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3:46.764" v="42"/>
          <ac:cxnSpMkLst>
            <pc:docMk/>
            <pc:sldMk cId="74457558" sldId="281"/>
            <ac:cxnSpMk id="9" creationId="{C9E04345-1043-4D96-ABE6-00F6ACF69694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5:43.692" v="49"/>
          <ac:cxnSpMkLst>
            <pc:docMk/>
            <pc:sldMk cId="74457558" sldId="281"/>
            <ac:cxnSpMk id="10" creationId="{9F843DF4-BA4F-4BAE-B081-09118B7CE968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3:46.764" v="42"/>
          <ac:cxnSpMkLst>
            <pc:docMk/>
            <pc:sldMk cId="74457558" sldId="281"/>
            <ac:cxnSpMk id="11" creationId="{D7EE1466-9BC6-4EB8-9018-C6B91A8C8BE8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5:43.692" v="49"/>
          <ac:cxnSpMkLst>
            <pc:docMk/>
            <pc:sldMk cId="74457558" sldId="281"/>
            <ac:cxnSpMk id="12" creationId="{127259AD-7457-460C-8758-B05705CFD02A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3:46.764" v="42"/>
          <ac:cxnSpMkLst>
            <pc:docMk/>
            <pc:sldMk cId="74457558" sldId="281"/>
            <ac:cxnSpMk id="13" creationId="{C1E67979-53DE-4CF0-9CA5-9AF63F6738DE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3:46.764" v="42"/>
          <ac:cxnSpMkLst>
            <pc:docMk/>
            <pc:sldMk cId="74457558" sldId="281"/>
            <ac:cxnSpMk id="15" creationId="{9F843DF4-BA4F-4BAE-B081-09118B7CE968}"/>
          </ac:cxnSpMkLst>
        </pc:cxnChg>
        <pc:cxnChg chg="add del">
          <ac:chgData name="Hédhie Krouk" userId="S::hedhie.krouk@epitech.eu::cc04e50d-d998-4113-93c7-bedd643da4e3" providerId="AD" clId="Web-{D973A6BF-027D-B39C-D110-A8E32D5A1E25}" dt="2022-02-04T14:03:46.764" v="42"/>
          <ac:cxnSpMkLst>
            <pc:docMk/>
            <pc:sldMk cId="74457558" sldId="281"/>
            <ac:cxnSpMk id="17" creationId="{127259AD-7457-460C-8758-B05705CFD02A}"/>
          </ac:cxnSpMkLst>
        </pc:cxnChg>
        <pc:cxnChg chg="add">
          <ac:chgData name="Hédhie Krouk" userId="S::hedhie.krouk@epitech.eu::cc04e50d-d998-4113-93c7-bedd643da4e3" providerId="AD" clId="Web-{D973A6BF-027D-B39C-D110-A8E32D5A1E25}" dt="2022-02-04T14:05:43.692" v="49"/>
          <ac:cxnSpMkLst>
            <pc:docMk/>
            <pc:sldMk cId="74457558" sldId="281"/>
            <ac:cxnSpMk id="33" creationId="{AFC21D6F-F1DC-4D97-98EF-2D5AEE59345D}"/>
          </ac:cxnSpMkLst>
        </pc:cxnChg>
        <pc:cxnChg chg="add">
          <ac:chgData name="Hédhie Krouk" userId="S::hedhie.krouk@epitech.eu::cc04e50d-d998-4113-93c7-bedd643da4e3" providerId="AD" clId="Web-{D973A6BF-027D-B39C-D110-A8E32D5A1E25}" dt="2022-02-04T14:05:43.692" v="49"/>
          <ac:cxnSpMkLst>
            <pc:docMk/>
            <pc:sldMk cId="74457558" sldId="281"/>
            <ac:cxnSpMk id="35" creationId="{ED1287EB-8679-44C2-98EB-76E3437F365E}"/>
          </ac:cxnSpMkLst>
        </pc:cxnChg>
        <pc:cxnChg chg="add">
          <ac:chgData name="Hédhie Krouk" userId="S::hedhie.krouk@epitech.eu::cc04e50d-d998-4113-93c7-bedd643da4e3" providerId="AD" clId="Web-{D973A6BF-027D-B39C-D110-A8E32D5A1E25}" dt="2022-02-04T14:05:43.692" v="49"/>
          <ac:cxnSpMkLst>
            <pc:docMk/>
            <pc:sldMk cId="74457558" sldId="281"/>
            <ac:cxnSpMk id="37" creationId="{8EB8FA5D-B9B3-4627-B544-CDCF527540F8}"/>
          </ac:cxnSpMkLst>
        </pc:cxnChg>
        <pc:cxnChg chg="add">
          <ac:chgData name="Hédhie Krouk" userId="S::hedhie.krouk@epitech.eu::cc04e50d-d998-4113-93c7-bedd643da4e3" providerId="AD" clId="Web-{D973A6BF-027D-B39C-D110-A8E32D5A1E25}" dt="2022-02-04T14:05:43.692" v="49"/>
          <ac:cxnSpMkLst>
            <pc:docMk/>
            <pc:sldMk cId="74457558" sldId="281"/>
            <ac:cxnSpMk id="39" creationId="{2D4A8B3C-3BB5-4D9A-81A3-FD8ED08925CB}"/>
          </ac:cxnSpMkLst>
        </pc:cxnChg>
        <pc:cxnChg chg="add">
          <ac:chgData name="Hédhie Krouk" userId="S::hedhie.krouk@epitech.eu::cc04e50d-d998-4113-93c7-bedd643da4e3" providerId="AD" clId="Web-{D973A6BF-027D-B39C-D110-A8E32D5A1E25}" dt="2022-02-04T14:05:43.692" v="49"/>
          <ac:cxnSpMkLst>
            <pc:docMk/>
            <pc:sldMk cId="74457558" sldId="281"/>
            <ac:cxnSpMk id="41" creationId="{C8FA0702-C0EC-4C0F-AC50-F23C4991F529}"/>
          </ac:cxnSpMkLst>
        </pc:cxnChg>
      </pc:sldChg>
    </pc:docChg>
  </pc:docChgLst>
  <pc:docChgLst>
    <pc:chgData name="Hédhie Krouk" userId="S::hedhie.krouk@epitech.eu::cc04e50d-d998-4113-93c7-bedd643da4e3" providerId="AD" clId="Web-{3860ED41-8FC4-2962-C4C3-8D80728A2EA8}"/>
    <pc:docChg chg="modSld">
      <pc:chgData name="Hédhie Krouk" userId="S::hedhie.krouk@epitech.eu::cc04e50d-d998-4113-93c7-bedd643da4e3" providerId="AD" clId="Web-{3860ED41-8FC4-2962-C4C3-8D80728A2EA8}" dt="2022-02-04T15:41:15.231" v="132"/>
      <pc:docMkLst>
        <pc:docMk/>
      </pc:docMkLst>
      <pc:sldChg chg="addSp delSp modSp">
        <pc:chgData name="Hédhie Krouk" userId="S::hedhie.krouk@epitech.eu::cc04e50d-d998-4113-93c7-bedd643da4e3" providerId="AD" clId="Web-{3860ED41-8FC4-2962-C4C3-8D80728A2EA8}" dt="2022-02-04T15:41:15.231" v="132"/>
        <pc:sldMkLst>
          <pc:docMk/>
          <pc:sldMk cId="665417845" sldId="278"/>
        </pc:sldMkLst>
        <pc:spChg chg="mod">
          <ac:chgData name="Hédhie Krouk" userId="S::hedhie.krouk@epitech.eu::cc04e50d-d998-4113-93c7-bedd643da4e3" providerId="AD" clId="Web-{3860ED41-8FC4-2962-C4C3-8D80728A2EA8}" dt="2022-02-04T15:40:41.902" v="127" actId="20577"/>
          <ac:spMkLst>
            <pc:docMk/>
            <pc:sldMk cId="665417845" sldId="278"/>
            <ac:spMk id="2" creationId="{E403A539-E365-4581-AC0E-A8CE21DCE893}"/>
          </ac:spMkLst>
        </pc:spChg>
        <pc:spChg chg="add del">
          <ac:chgData name="Hédhie Krouk" userId="S::hedhie.krouk@epitech.eu::cc04e50d-d998-4113-93c7-bedd643da4e3" providerId="AD" clId="Web-{3860ED41-8FC4-2962-C4C3-8D80728A2EA8}" dt="2022-02-04T15:39:16.024" v="117"/>
          <ac:spMkLst>
            <pc:docMk/>
            <pc:sldMk cId="665417845" sldId="278"/>
            <ac:spMk id="14" creationId="{63B74029-FCA2-491E-B1EE-C3EA581C023F}"/>
          </ac:spMkLst>
        </pc:spChg>
        <pc:spChg chg="add del">
          <ac:chgData name="Hédhie Krouk" userId="S::hedhie.krouk@epitech.eu::cc04e50d-d998-4113-93c7-bedd643da4e3" providerId="AD" clId="Web-{3860ED41-8FC4-2962-C4C3-8D80728A2EA8}" dt="2022-02-04T15:39:16.024" v="117"/>
          <ac:spMkLst>
            <pc:docMk/>
            <pc:sldMk cId="665417845" sldId="278"/>
            <ac:spMk id="16" creationId="{CD07499B-35D2-4CB1-B9B6-C71CC471E94B}"/>
          </ac:spMkLst>
        </pc:spChg>
        <pc:spChg chg="add del">
          <ac:chgData name="Hédhie Krouk" userId="S::hedhie.krouk@epitech.eu::cc04e50d-d998-4113-93c7-bedd643da4e3" providerId="AD" clId="Web-{3860ED41-8FC4-2962-C4C3-8D80728A2EA8}" dt="2022-02-04T15:39:16.024" v="117"/>
          <ac:spMkLst>
            <pc:docMk/>
            <pc:sldMk cId="665417845" sldId="278"/>
            <ac:spMk id="18" creationId="{6C357E03-C0C1-48F7-80EE-36DFBDBE7EBC}"/>
          </ac:spMkLst>
        </pc:spChg>
        <pc:spChg chg="add del">
          <ac:chgData name="Hédhie Krouk" userId="S::hedhie.krouk@epitech.eu::cc04e50d-d998-4113-93c7-bedd643da4e3" providerId="AD" clId="Web-{3860ED41-8FC4-2962-C4C3-8D80728A2EA8}" dt="2022-02-04T15:39:16.024" v="117"/>
          <ac:spMkLst>
            <pc:docMk/>
            <pc:sldMk cId="665417845" sldId="278"/>
            <ac:spMk id="20" creationId="{BC579F75-81E4-4D06-9CE1-0D17E4B3675E}"/>
          </ac:spMkLst>
        </pc:spChg>
        <pc:spChg chg="add del">
          <ac:chgData name="Hédhie Krouk" userId="S::hedhie.krouk@epitech.eu::cc04e50d-d998-4113-93c7-bedd643da4e3" providerId="AD" clId="Web-{3860ED41-8FC4-2962-C4C3-8D80728A2EA8}" dt="2022-02-04T15:39:16.024" v="117"/>
          <ac:spMkLst>
            <pc:docMk/>
            <pc:sldMk cId="665417845" sldId="278"/>
            <ac:spMk id="22" creationId="{9C808A64-402A-44BA-ABF1-B920FEE47CA4}"/>
          </ac:spMkLst>
        </pc:spChg>
        <pc:spChg chg="add del">
          <ac:chgData name="Hédhie Krouk" userId="S::hedhie.krouk@epitech.eu::cc04e50d-d998-4113-93c7-bedd643da4e3" providerId="AD" clId="Web-{3860ED41-8FC4-2962-C4C3-8D80728A2EA8}" dt="2022-02-04T15:39:16.024" v="117"/>
          <ac:spMkLst>
            <pc:docMk/>
            <pc:sldMk cId="665417845" sldId="278"/>
            <ac:spMk id="53" creationId="{41A99684-86D9-4C9D-9953-0FFC894EFDC8}"/>
          </ac:spMkLst>
        </pc:spChg>
        <pc:spChg chg="add del">
          <ac:chgData name="Hédhie Krouk" userId="S::hedhie.krouk@epitech.eu::cc04e50d-d998-4113-93c7-bedd643da4e3" providerId="AD" clId="Web-{3860ED41-8FC4-2962-C4C3-8D80728A2EA8}" dt="2022-02-04T15:39:16.024" v="117"/>
          <ac:spMkLst>
            <pc:docMk/>
            <pc:sldMk cId="665417845" sldId="278"/>
            <ac:spMk id="55" creationId="{3CDC2C8B-5289-43DE-BD72-8C141F884010}"/>
          </ac:spMkLst>
        </pc:spChg>
        <pc:grpChg chg="add del">
          <ac:chgData name="Hédhie Krouk" userId="S::hedhie.krouk@epitech.eu::cc04e50d-d998-4113-93c7-bedd643da4e3" providerId="AD" clId="Web-{3860ED41-8FC4-2962-C4C3-8D80728A2EA8}" dt="2022-02-04T15:39:16.024" v="117"/>
          <ac:grpSpMkLst>
            <pc:docMk/>
            <pc:sldMk cId="665417845" sldId="278"/>
            <ac:grpSpMk id="24" creationId="{4F4BE9DF-7F58-4C12-98BE-148F51CC4E40}"/>
          </ac:grpSpMkLst>
        </pc:grpChg>
        <pc:grpChg chg="add del">
          <ac:chgData name="Hédhie Krouk" userId="S::hedhie.krouk@epitech.eu::cc04e50d-d998-4113-93c7-bedd643da4e3" providerId="AD" clId="Web-{3860ED41-8FC4-2962-C4C3-8D80728A2EA8}" dt="2022-02-04T15:39:16.024" v="117"/>
          <ac:grpSpMkLst>
            <pc:docMk/>
            <pc:sldMk cId="665417845" sldId="278"/>
            <ac:grpSpMk id="57" creationId="{5C64A77C-F56C-4DB4-BF58-6D0DC3F62FA8}"/>
          </ac:grpSpMkLst>
        </pc:grpChg>
        <pc:graphicFrameChg chg="mod ord modGraphic">
          <ac:chgData name="Hédhie Krouk" userId="S::hedhie.krouk@epitech.eu::cc04e50d-d998-4113-93c7-bedd643da4e3" providerId="AD" clId="Web-{3860ED41-8FC4-2962-C4C3-8D80728A2EA8}" dt="2022-02-04T15:41:15.231" v="132"/>
          <ac:graphicFrameMkLst>
            <pc:docMk/>
            <pc:sldMk cId="665417845" sldId="278"/>
            <ac:graphicFrameMk id="9" creationId="{4FAD0929-275A-4B62-841F-3A771EA4CF2D}"/>
          </ac:graphicFrameMkLst>
        </pc:graphicFrameChg>
        <pc:picChg chg="mod">
          <ac:chgData name="Hédhie Krouk" userId="S::hedhie.krouk@epitech.eu::cc04e50d-d998-4113-93c7-bedd643da4e3" providerId="AD" clId="Web-{3860ED41-8FC4-2962-C4C3-8D80728A2EA8}" dt="2022-02-04T15:39:16.024" v="117"/>
          <ac:picMkLst>
            <pc:docMk/>
            <pc:sldMk cId="665417845" sldId="278"/>
            <ac:picMk id="6" creationId="{9AF9B927-2597-44A6-8315-630FE82C61AA}"/>
          </ac:picMkLst>
        </pc:picChg>
        <pc:picChg chg="mod ord">
          <ac:chgData name="Hédhie Krouk" userId="S::hedhie.krouk@epitech.eu::cc04e50d-d998-4113-93c7-bedd643da4e3" providerId="AD" clId="Web-{3860ED41-8FC4-2962-C4C3-8D80728A2EA8}" dt="2022-02-04T15:39:16.024" v="117"/>
          <ac:picMkLst>
            <pc:docMk/>
            <pc:sldMk cId="665417845" sldId="278"/>
            <ac:picMk id="7" creationId="{E78D8267-DE12-44D8-A358-83DB5DAB8E11}"/>
          </ac:picMkLst>
        </pc:picChg>
        <pc:picChg chg="add">
          <ac:chgData name="Hédhie Krouk" userId="S::hedhie.krouk@epitech.eu::cc04e50d-d998-4113-93c7-bedd643da4e3" providerId="AD" clId="Web-{3860ED41-8FC4-2962-C4C3-8D80728A2EA8}" dt="2022-02-04T15:21:42.762" v="77"/>
          <ac:picMkLst>
            <pc:docMk/>
            <pc:sldMk cId="665417845" sldId="278"/>
            <ac:picMk id="48" creationId="{0992E053-45C8-49B3-A000-B2B2C0C7F706}"/>
          </ac:picMkLst>
        </pc:picChg>
      </pc:sldChg>
      <pc:sldChg chg="addSp delSp modSp">
        <pc:chgData name="Hédhie Krouk" userId="S::hedhie.krouk@epitech.eu::cc04e50d-d998-4113-93c7-bedd643da4e3" providerId="AD" clId="Web-{3860ED41-8FC4-2962-C4C3-8D80728A2EA8}" dt="2022-02-04T15:27:12.646" v="107" actId="1076"/>
        <pc:sldMkLst>
          <pc:docMk/>
          <pc:sldMk cId="3359833690" sldId="279"/>
        </pc:sldMkLst>
        <pc:spChg chg="mod">
          <ac:chgData name="Hédhie Krouk" userId="S::hedhie.krouk@epitech.eu::cc04e50d-d998-4113-93c7-bedd643da4e3" providerId="AD" clId="Web-{3860ED41-8FC4-2962-C4C3-8D80728A2EA8}" dt="2022-02-04T15:23:59.531" v="94" actId="1076"/>
          <ac:spMkLst>
            <pc:docMk/>
            <pc:sldMk cId="3359833690" sldId="279"/>
            <ac:spMk id="2" creationId="{E403A539-E365-4581-AC0E-A8CE21DCE893}"/>
          </ac:spMkLst>
        </pc:spChg>
        <pc:spChg chg="mod topLvl">
          <ac:chgData name="Hédhie Krouk" userId="S::hedhie.krouk@epitech.eu::cc04e50d-d998-4113-93c7-bedd643da4e3" providerId="AD" clId="Web-{3860ED41-8FC4-2962-C4C3-8D80728A2EA8}" dt="2022-02-04T15:24:08.047" v="96" actId="1076"/>
          <ac:spMkLst>
            <pc:docMk/>
            <pc:sldMk cId="3359833690" sldId="279"/>
            <ac:spMk id="11" creationId="{999BD54B-44D5-4AE6-A614-7C5FE63894EA}"/>
          </ac:spMkLst>
        </pc:spChg>
        <pc:spChg chg="mod topLvl">
          <ac:chgData name="Hédhie Krouk" userId="S::hedhie.krouk@epitech.eu::cc04e50d-d998-4113-93c7-bedd643da4e3" providerId="AD" clId="Web-{3860ED41-8FC4-2962-C4C3-8D80728A2EA8}" dt="2022-02-04T15:24:08.063" v="97" actId="1076"/>
          <ac:spMkLst>
            <pc:docMk/>
            <pc:sldMk cId="3359833690" sldId="279"/>
            <ac:spMk id="12" creationId="{B68329CB-6BF4-4E98-BA17-03D7E32A4FCA}"/>
          </ac:spMkLst>
        </pc:spChg>
        <pc:spChg chg="mod topLvl">
          <ac:chgData name="Hédhie Krouk" userId="S::hedhie.krouk@epitech.eu::cc04e50d-d998-4113-93c7-bedd643da4e3" providerId="AD" clId="Web-{3860ED41-8FC4-2962-C4C3-8D80728A2EA8}" dt="2022-02-04T15:25:16.549" v="106" actId="20577"/>
          <ac:spMkLst>
            <pc:docMk/>
            <pc:sldMk cId="3359833690" sldId="279"/>
            <ac:spMk id="13" creationId="{62191895-D20B-4791-BFEE-0A2660A27266}"/>
          </ac:spMkLst>
        </pc:spChg>
        <pc:spChg chg="mod topLvl">
          <ac:chgData name="Hédhie Krouk" userId="S::hedhie.krouk@epitech.eu::cc04e50d-d998-4113-93c7-bedd643da4e3" providerId="AD" clId="Web-{3860ED41-8FC4-2962-C4C3-8D80728A2EA8}" dt="2022-02-04T15:24:08.078" v="100" actId="1076"/>
          <ac:spMkLst>
            <pc:docMk/>
            <pc:sldMk cId="3359833690" sldId="279"/>
            <ac:spMk id="14" creationId="{0AEC5505-70A1-4122-ABF6-F82ADADE57BB}"/>
          </ac:spMkLst>
        </pc:spChg>
        <pc:grpChg chg="del">
          <ac:chgData name="Hédhie Krouk" userId="S::hedhie.krouk@epitech.eu::cc04e50d-d998-4113-93c7-bedd643da4e3" providerId="AD" clId="Web-{3860ED41-8FC4-2962-C4C3-8D80728A2EA8}" dt="2022-02-04T15:12:37.935" v="2"/>
          <ac:grpSpMkLst>
            <pc:docMk/>
            <pc:sldMk cId="3359833690" sldId="279"/>
            <ac:grpSpMk id="16" creationId="{8B6CDDD7-5681-434D-B9A0-C27FE253832C}"/>
          </ac:grpSpMkLst>
        </pc:grpChg>
        <pc:grpChg chg="del">
          <ac:chgData name="Hédhie Krouk" userId="S::hedhie.krouk@epitech.eu::cc04e50d-d998-4113-93c7-bedd643da4e3" providerId="AD" clId="Web-{3860ED41-8FC4-2962-C4C3-8D80728A2EA8}" dt="2022-02-04T15:12:37.920" v="1"/>
          <ac:grpSpMkLst>
            <pc:docMk/>
            <pc:sldMk cId="3359833690" sldId="279"/>
            <ac:grpSpMk id="17" creationId="{1B7053C4-C96E-4D4C-BE36-5DF4EDBAB1DD}"/>
          </ac:grpSpMkLst>
        </pc:grpChg>
        <pc:grpChg chg="del">
          <ac:chgData name="Hédhie Krouk" userId="S::hedhie.krouk@epitech.eu::cc04e50d-d998-4113-93c7-bedd643da4e3" providerId="AD" clId="Web-{3860ED41-8FC4-2962-C4C3-8D80728A2EA8}" dt="2022-02-04T15:12:37.888" v="0"/>
          <ac:grpSpMkLst>
            <pc:docMk/>
            <pc:sldMk cId="3359833690" sldId="279"/>
            <ac:grpSpMk id="18" creationId="{1A185AF2-2A2C-40B6-B4F9-32C3B40A3FDA}"/>
          </ac:grpSpMkLst>
        </pc:grpChg>
        <pc:grpChg chg="del">
          <ac:chgData name="Hédhie Krouk" userId="S::hedhie.krouk@epitech.eu::cc04e50d-d998-4113-93c7-bedd643da4e3" providerId="AD" clId="Web-{3860ED41-8FC4-2962-C4C3-8D80728A2EA8}" dt="2022-02-04T15:12:37.951" v="3"/>
          <ac:grpSpMkLst>
            <pc:docMk/>
            <pc:sldMk cId="3359833690" sldId="279"/>
            <ac:grpSpMk id="19" creationId="{D0DD3732-9A1C-4A34-9F57-71B99C86B303}"/>
          </ac:grpSpMkLst>
        </pc:grpChg>
        <pc:picChg chg="mod topLvl">
          <ac:chgData name="Hédhie Krouk" userId="S::hedhie.krouk@epitech.eu::cc04e50d-d998-4113-93c7-bedd643da4e3" providerId="AD" clId="Web-{3860ED41-8FC4-2962-C4C3-8D80728A2EA8}" dt="2022-02-04T15:24:08.047" v="95" actId="1076"/>
          <ac:picMkLst>
            <pc:docMk/>
            <pc:sldMk cId="3359833690" sldId="279"/>
            <ac:picMk id="4" creationId="{C1CA864D-9DCC-4396-B7BA-4F6DEEEBD324}"/>
          </ac:picMkLst>
        </pc:picChg>
        <pc:picChg chg="add del mod">
          <ac:chgData name="Hédhie Krouk" userId="S::hedhie.krouk@epitech.eu::cc04e50d-d998-4113-93c7-bedd643da4e3" providerId="AD" clId="Web-{3860ED41-8FC4-2962-C4C3-8D80728A2EA8}" dt="2022-02-04T15:17:16.052" v="37"/>
          <ac:picMkLst>
            <pc:docMk/>
            <pc:sldMk cId="3359833690" sldId="279"/>
            <ac:picMk id="5" creationId="{FCA9227A-9FCE-483E-8EE8-244E73B0F4AF}"/>
          </ac:picMkLst>
        </pc:picChg>
        <pc:picChg chg="del mod topLvl">
          <ac:chgData name="Hédhie Krouk" userId="S::hedhie.krouk@epitech.eu::cc04e50d-d998-4113-93c7-bedd643da4e3" providerId="AD" clId="Web-{3860ED41-8FC4-2962-C4C3-8D80728A2EA8}" dt="2022-02-04T15:19:13.836" v="47"/>
          <ac:picMkLst>
            <pc:docMk/>
            <pc:sldMk cId="3359833690" sldId="279"/>
            <ac:picMk id="6" creationId="{004203CE-FB3A-4476-B808-5B9798FBB09B}"/>
          </ac:picMkLst>
        </pc:picChg>
        <pc:picChg chg="add del mod">
          <ac:chgData name="Hédhie Krouk" userId="S::hedhie.krouk@epitech.eu::cc04e50d-d998-4113-93c7-bedd643da4e3" providerId="AD" clId="Web-{3860ED41-8FC4-2962-C4C3-8D80728A2EA8}" dt="2022-02-04T15:17:18.818" v="39"/>
          <ac:picMkLst>
            <pc:docMk/>
            <pc:sldMk cId="3359833690" sldId="279"/>
            <ac:picMk id="7" creationId="{D8CB0563-B952-492B-8213-CCCFE44FAEA8}"/>
          </ac:picMkLst>
        </pc:picChg>
        <pc:picChg chg="add del mod">
          <ac:chgData name="Hédhie Krouk" userId="S::hedhie.krouk@epitech.eu::cc04e50d-d998-4113-93c7-bedd643da4e3" providerId="AD" clId="Web-{3860ED41-8FC4-2962-C4C3-8D80728A2EA8}" dt="2022-02-04T15:17:32.365" v="44"/>
          <ac:picMkLst>
            <pc:docMk/>
            <pc:sldMk cId="3359833690" sldId="279"/>
            <ac:picMk id="8" creationId="{ED41CB44-EC04-46FB-9AD0-2181EDFDC76C}"/>
          </ac:picMkLst>
        </pc:picChg>
        <pc:picChg chg="mod topLvl">
          <ac:chgData name="Hédhie Krouk" userId="S::hedhie.krouk@epitech.eu::cc04e50d-d998-4113-93c7-bedd643da4e3" providerId="AD" clId="Web-{3860ED41-8FC4-2962-C4C3-8D80728A2EA8}" dt="2022-02-04T15:24:08.078" v="99" actId="1076"/>
          <ac:picMkLst>
            <pc:docMk/>
            <pc:sldMk cId="3359833690" sldId="279"/>
            <ac:picMk id="9" creationId="{AC932620-B992-43F9-86C2-B13E19884365}"/>
          </ac:picMkLst>
        </pc:picChg>
        <pc:picChg chg="del mod topLvl">
          <ac:chgData name="Hédhie Krouk" userId="S::hedhie.krouk@epitech.eu::cc04e50d-d998-4113-93c7-bedd643da4e3" providerId="AD" clId="Web-{3860ED41-8FC4-2962-C4C3-8D80728A2EA8}" dt="2022-02-04T15:20:01.041" v="60"/>
          <ac:picMkLst>
            <pc:docMk/>
            <pc:sldMk cId="3359833690" sldId="279"/>
            <ac:picMk id="10" creationId="{1A0C101C-8AF1-4732-8F4A-1FA9A40A1977}"/>
          </ac:picMkLst>
        </pc:picChg>
        <pc:picChg chg="add del mod">
          <ac:chgData name="Hédhie Krouk" userId="S::hedhie.krouk@epitech.eu::cc04e50d-d998-4113-93c7-bedd643da4e3" providerId="AD" clId="Web-{3860ED41-8FC4-2962-C4C3-8D80728A2EA8}" dt="2022-02-04T15:17:31.177" v="43"/>
          <ac:picMkLst>
            <pc:docMk/>
            <pc:sldMk cId="3359833690" sldId="279"/>
            <ac:picMk id="15" creationId="{4884FD9F-0B1A-44CF-9D29-40B05D3BF544}"/>
          </ac:picMkLst>
        </pc:picChg>
        <pc:picChg chg="add mod">
          <ac:chgData name="Hédhie Krouk" userId="S::hedhie.krouk@epitech.eu::cc04e50d-d998-4113-93c7-bedd643da4e3" providerId="AD" clId="Web-{3860ED41-8FC4-2962-C4C3-8D80728A2EA8}" dt="2022-02-04T15:24:08.078" v="101" actId="1076"/>
          <ac:picMkLst>
            <pc:docMk/>
            <pc:sldMk cId="3359833690" sldId="279"/>
            <ac:picMk id="20" creationId="{DE8B4FE0-82E7-4C8F-9B3D-DC654E549D52}"/>
          </ac:picMkLst>
        </pc:picChg>
        <pc:picChg chg="add mod">
          <ac:chgData name="Hédhie Krouk" userId="S::hedhie.krouk@epitech.eu::cc04e50d-d998-4113-93c7-bedd643da4e3" providerId="AD" clId="Web-{3860ED41-8FC4-2962-C4C3-8D80728A2EA8}" dt="2022-02-04T15:24:08.094" v="102" actId="1076"/>
          <ac:picMkLst>
            <pc:docMk/>
            <pc:sldMk cId="3359833690" sldId="279"/>
            <ac:picMk id="21" creationId="{4004C6A8-05CD-468B-B2FD-4C7A73B04D3D}"/>
          </ac:picMkLst>
        </pc:picChg>
        <pc:picChg chg="add">
          <ac:chgData name="Hédhie Krouk" userId="S::hedhie.krouk@epitech.eu::cc04e50d-d998-4113-93c7-bedd643da4e3" providerId="AD" clId="Web-{3860ED41-8FC4-2962-C4C3-8D80728A2EA8}" dt="2022-02-04T15:21:54.466" v="78"/>
          <ac:picMkLst>
            <pc:docMk/>
            <pc:sldMk cId="3359833690" sldId="279"/>
            <ac:picMk id="23" creationId="{F87E6A5C-A7B1-417A-877B-55D4D42FC89F}"/>
          </ac:picMkLst>
        </pc:picChg>
        <pc:picChg chg="add mod">
          <ac:chgData name="Hédhie Krouk" userId="S::hedhie.krouk@epitech.eu::cc04e50d-d998-4113-93c7-bedd643da4e3" providerId="AD" clId="Web-{3860ED41-8FC4-2962-C4C3-8D80728A2EA8}" dt="2022-02-04T15:27:12.646" v="107" actId="1076"/>
          <ac:picMkLst>
            <pc:docMk/>
            <pc:sldMk cId="3359833690" sldId="279"/>
            <ac:picMk id="24" creationId="{F645D400-9885-478B-9825-B7DEA9973686}"/>
          </ac:picMkLst>
        </pc:picChg>
      </pc:sldChg>
    </pc:docChg>
  </pc:docChgLst>
  <pc:docChgLst>
    <pc:chgData name="Grégory Koenig" userId="ab400993-958e-48b5-8c16-4e84f48ab379" providerId="ADAL" clId="{13108C65-B4BA-4078-8896-278C6A514A3F}"/>
    <pc:docChg chg="custSel modSld">
      <pc:chgData name="Grégory Koenig" userId="ab400993-958e-48b5-8c16-4e84f48ab379" providerId="ADAL" clId="{13108C65-B4BA-4078-8896-278C6A514A3F}" dt="2022-02-10T09:44:25.224" v="7" actId="1440"/>
      <pc:docMkLst>
        <pc:docMk/>
      </pc:docMkLst>
      <pc:sldChg chg="modSp mod">
        <pc:chgData name="Grégory Koenig" userId="ab400993-958e-48b5-8c16-4e84f48ab379" providerId="ADAL" clId="{13108C65-B4BA-4078-8896-278C6A514A3F}" dt="2022-02-10T09:42:07.473" v="3" actId="1440"/>
        <pc:sldMkLst>
          <pc:docMk/>
          <pc:sldMk cId="3388139804" sldId="261"/>
        </pc:sldMkLst>
        <pc:picChg chg="mod">
          <ac:chgData name="Grégory Koenig" userId="ab400993-958e-48b5-8c16-4e84f48ab379" providerId="ADAL" clId="{13108C65-B4BA-4078-8896-278C6A514A3F}" dt="2022-02-10T09:42:07.473" v="3" actId="1440"/>
          <ac:picMkLst>
            <pc:docMk/>
            <pc:sldMk cId="3388139804" sldId="261"/>
            <ac:picMk id="5" creationId="{6B2D5E09-23B9-4F83-B664-96A1D10C300C}"/>
          </ac:picMkLst>
        </pc:picChg>
      </pc:sldChg>
      <pc:sldChg chg="modSp mod">
        <pc:chgData name="Grégory Koenig" userId="ab400993-958e-48b5-8c16-4e84f48ab379" providerId="ADAL" clId="{13108C65-B4BA-4078-8896-278C6A514A3F}" dt="2022-02-10T09:41:15.593" v="0" actId="27636"/>
        <pc:sldMkLst>
          <pc:docMk/>
          <pc:sldMk cId="4268083918" sldId="271"/>
        </pc:sldMkLst>
        <pc:spChg chg="mod">
          <ac:chgData name="Grégory Koenig" userId="ab400993-958e-48b5-8c16-4e84f48ab379" providerId="ADAL" clId="{13108C65-B4BA-4078-8896-278C6A514A3F}" dt="2022-02-10T09:41:15.593" v="0" actId="27636"/>
          <ac:spMkLst>
            <pc:docMk/>
            <pc:sldMk cId="4268083918" sldId="271"/>
            <ac:spMk id="9" creationId="{E9D90C39-56AB-4564-878F-6D8F7ED4C41A}"/>
          </ac:spMkLst>
        </pc:spChg>
      </pc:sldChg>
      <pc:sldChg chg="modSp mod">
        <pc:chgData name="Grégory Koenig" userId="ab400993-958e-48b5-8c16-4e84f48ab379" providerId="ADAL" clId="{13108C65-B4BA-4078-8896-278C6A514A3F}" dt="2022-02-10T09:44:25.224" v="7" actId="1440"/>
        <pc:sldMkLst>
          <pc:docMk/>
          <pc:sldMk cId="3691743367" sldId="289"/>
        </pc:sldMkLst>
        <pc:picChg chg="mod">
          <ac:chgData name="Grégory Koenig" userId="ab400993-958e-48b5-8c16-4e84f48ab379" providerId="ADAL" clId="{13108C65-B4BA-4078-8896-278C6A514A3F}" dt="2022-02-10T09:44:25.224" v="7" actId="1440"/>
          <ac:picMkLst>
            <pc:docMk/>
            <pc:sldMk cId="3691743367" sldId="289"/>
            <ac:picMk id="6" creationId="{94B182F0-ED04-4B9B-B033-E1D6DF10C658}"/>
          </ac:picMkLst>
        </pc:picChg>
        <pc:picChg chg="mod">
          <ac:chgData name="Grégory Koenig" userId="ab400993-958e-48b5-8c16-4e84f48ab379" providerId="ADAL" clId="{13108C65-B4BA-4078-8896-278C6A514A3F}" dt="2022-02-10T09:44:21.926" v="6" actId="1440"/>
          <ac:picMkLst>
            <pc:docMk/>
            <pc:sldMk cId="3691743367" sldId="289"/>
            <ac:picMk id="7" creationId="{D2F22BE7-6DCA-4BEE-A2D4-A2FDD6D23DDB}"/>
          </ac:picMkLst>
        </pc:picChg>
      </pc:sldChg>
    </pc:docChg>
  </pc:docChgLst>
  <pc:docChgLst>
    <pc:chgData name="Johan-david Dehi" userId="S::johan-david.dehi@epitech.eu::d2e1830e-7030-4e01-9606-2659072cc092" providerId="AD" clId="Web-{3C7EDB6D-CD34-4CA8-B630-7C8E177A83BF}"/>
    <pc:docChg chg="addSld delSld modSld">
      <pc:chgData name="Johan-david Dehi" userId="S::johan-david.dehi@epitech.eu::d2e1830e-7030-4e01-9606-2659072cc092" providerId="AD" clId="Web-{3C7EDB6D-CD34-4CA8-B630-7C8E177A83BF}" dt="2022-02-03T09:56:57.748" v="371" actId="20577"/>
      <pc:docMkLst>
        <pc:docMk/>
      </pc:docMkLst>
      <pc:sldChg chg="addSp modSp">
        <pc:chgData name="Johan-david Dehi" userId="S::johan-david.dehi@epitech.eu::d2e1830e-7030-4e01-9606-2659072cc092" providerId="AD" clId="Web-{3C7EDB6D-CD34-4CA8-B630-7C8E177A83BF}" dt="2022-02-03T08:48:11.334" v="104" actId="20577"/>
        <pc:sldMkLst>
          <pc:docMk/>
          <pc:sldMk cId="3658128150" sldId="257"/>
        </pc:sldMkLst>
        <pc:spChg chg="mod">
          <ac:chgData name="Johan-david Dehi" userId="S::johan-david.dehi@epitech.eu::d2e1830e-7030-4e01-9606-2659072cc092" providerId="AD" clId="Web-{3C7EDB6D-CD34-4CA8-B630-7C8E177A83BF}" dt="2022-02-03T08:48:11.334" v="104" actId="20577"/>
          <ac:spMkLst>
            <pc:docMk/>
            <pc:sldMk cId="3658128150" sldId="257"/>
            <ac:spMk id="3" creationId="{00000000-0000-0000-0000-000000000000}"/>
          </ac:spMkLst>
        </pc:spChg>
        <pc:spChg chg="mod">
          <ac:chgData name="Johan-david Dehi" userId="S::johan-david.dehi@epitech.eu::d2e1830e-7030-4e01-9606-2659072cc092" providerId="AD" clId="Web-{3C7EDB6D-CD34-4CA8-B630-7C8E177A83BF}" dt="2022-02-03T08:37:03.069" v="6" actId="14100"/>
          <ac:spMkLst>
            <pc:docMk/>
            <pc:sldMk cId="3658128150" sldId="257"/>
            <ac:spMk id="4" creationId="{00000000-0000-0000-0000-000000000000}"/>
          </ac:spMkLst>
        </pc:spChg>
        <pc:picChg chg="add mod">
          <ac:chgData name="Johan-david Dehi" userId="S::johan-david.dehi@epitech.eu::d2e1830e-7030-4e01-9606-2659072cc092" providerId="AD" clId="Web-{3C7EDB6D-CD34-4CA8-B630-7C8E177A83BF}" dt="2022-02-03T08:47:51.365" v="98" actId="1076"/>
          <ac:picMkLst>
            <pc:docMk/>
            <pc:sldMk cId="3658128150" sldId="257"/>
            <ac:picMk id="2" creationId="{2D9260F8-2610-4737-97E9-F53B258A0779}"/>
          </ac:picMkLst>
        </pc:picChg>
      </pc:sldChg>
      <pc:sldChg chg="addSp modSp">
        <pc:chgData name="Johan-david Dehi" userId="S::johan-david.dehi@epitech.eu::d2e1830e-7030-4e01-9606-2659072cc092" providerId="AD" clId="Web-{3C7EDB6D-CD34-4CA8-B630-7C8E177A83BF}" dt="2022-02-03T08:47:46.068" v="96" actId="1076"/>
        <pc:sldMkLst>
          <pc:docMk/>
          <pc:sldMk cId="1637310646" sldId="258"/>
        </pc:sldMkLst>
        <pc:spChg chg="mod">
          <ac:chgData name="Johan-david Dehi" userId="S::johan-david.dehi@epitech.eu::d2e1830e-7030-4e01-9606-2659072cc092" providerId="AD" clId="Web-{3C7EDB6D-CD34-4CA8-B630-7C8E177A83BF}" dt="2022-02-03T08:37:57.258" v="13" actId="20577"/>
          <ac:spMkLst>
            <pc:docMk/>
            <pc:sldMk cId="1637310646" sldId="258"/>
            <ac:spMk id="2" creationId="{00000000-0000-0000-0000-000000000000}"/>
          </ac:spMkLst>
        </pc:spChg>
        <pc:spChg chg="mod">
          <ac:chgData name="Johan-david Dehi" userId="S::johan-david.dehi@epitech.eu::d2e1830e-7030-4e01-9606-2659072cc092" providerId="AD" clId="Web-{3C7EDB6D-CD34-4CA8-B630-7C8E177A83BF}" dt="2022-02-03T08:41:37.653" v="43" actId="20577"/>
          <ac:spMkLst>
            <pc:docMk/>
            <pc:sldMk cId="1637310646" sldId="258"/>
            <ac:spMk id="3" creationId="{00000000-0000-0000-0000-000000000000}"/>
          </ac:spMkLst>
        </pc:spChg>
        <pc:picChg chg="add mod">
          <ac:chgData name="Johan-david Dehi" userId="S::johan-david.dehi@epitech.eu::d2e1830e-7030-4e01-9606-2659072cc092" providerId="AD" clId="Web-{3C7EDB6D-CD34-4CA8-B630-7C8E177A83BF}" dt="2022-02-03T08:47:46.068" v="96" actId="1076"/>
          <ac:picMkLst>
            <pc:docMk/>
            <pc:sldMk cId="1637310646" sldId="258"/>
            <ac:picMk id="4" creationId="{85143A23-F51E-49D4-B11D-FDB277E6FE16}"/>
          </ac:picMkLst>
        </pc:picChg>
      </pc:sldChg>
      <pc:sldChg chg="addSp modSp">
        <pc:chgData name="Johan-david Dehi" userId="S::johan-david.dehi@epitech.eu::d2e1830e-7030-4e01-9606-2659072cc092" providerId="AD" clId="Web-{3C7EDB6D-CD34-4CA8-B630-7C8E177A83BF}" dt="2022-02-03T08:47:39.131" v="94" actId="1076"/>
        <pc:sldMkLst>
          <pc:docMk/>
          <pc:sldMk cId="2772895749" sldId="259"/>
        </pc:sldMkLst>
        <pc:spChg chg="mod">
          <ac:chgData name="Johan-david Dehi" userId="S::johan-david.dehi@epitech.eu::d2e1830e-7030-4e01-9606-2659072cc092" providerId="AD" clId="Web-{3C7EDB6D-CD34-4CA8-B630-7C8E177A83BF}" dt="2022-02-03T08:42:06.998" v="45" actId="20577"/>
          <ac:spMkLst>
            <pc:docMk/>
            <pc:sldMk cId="2772895749" sldId="259"/>
            <ac:spMk id="2" creationId="{00000000-0000-0000-0000-000000000000}"/>
          </ac:spMkLst>
        </pc:spChg>
        <pc:spChg chg="mod">
          <ac:chgData name="Johan-david Dehi" userId="S::johan-david.dehi@epitech.eu::d2e1830e-7030-4e01-9606-2659072cc092" providerId="AD" clId="Web-{3C7EDB6D-CD34-4CA8-B630-7C8E177A83BF}" dt="2022-02-03T08:42:11.014" v="46" actId="20577"/>
          <ac:spMkLst>
            <pc:docMk/>
            <pc:sldMk cId="2772895749" sldId="259"/>
            <ac:spMk id="3" creationId="{00000000-0000-0000-0000-000000000000}"/>
          </ac:spMkLst>
        </pc:spChg>
        <pc:picChg chg="add mod">
          <ac:chgData name="Johan-david Dehi" userId="S::johan-david.dehi@epitech.eu::d2e1830e-7030-4e01-9606-2659072cc092" providerId="AD" clId="Web-{3C7EDB6D-CD34-4CA8-B630-7C8E177A83BF}" dt="2022-02-03T08:47:39.131" v="94" actId="1076"/>
          <ac:picMkLst>
            <pc:docMk/>
            <pc:sldMk cId="2772895749" sldId="259"/>
            <ac:picMk id="4" creationId="{CF2382A6-3D34-420B-9B1F-2AB7FA50AE43}"/>
          </ac:picMkLst>
        </pc:picChg>
      </pc:sldChg>
      <pc:sldChg chg="addSp delSp modSp">
        <pc:chgData name="Johan-david Dehi" userId="S::johan-david.dehi@epitech.eu::d2e1830e-7030-4e01-9606-2659072cc092" providerId="AD" clId="Web-{3C7EDB6D-CD34-4CA8-B630-7C8E177A83BF}" dt="2022-02-03T08:47:30.990" v="92" actId="1076"/>
        <pc:sldMkLst>
          <pc:docMk/>
          <pc:sldMk cId="421519693" sldId="260"/>
        </pc:sldMkLst>
        <pc:spChg chg="mod">
          <ac:chgData name="Johan-david Dehi" userId="S::johan-david.dehi@epitech.eu::d2e1830e-7030-4e01-9606-2659072cc092" providerId="AD" clId="Web-{3C7EDB6D-CD34-4CA8-B630-7C8E177A83BF}" dt="2022-02-03T08:42:18.654" v="48" actId="20577"/>
          <ac:spMkLst>
            <pc:docMk/>
            <pc:sldMk cId="421519693" sldId="260"/>
            <ac:spMk id="2" creationId="{00000000-0000-0000-0000-000000000000}"/>
          </ac:spMkLst>
        </pc:spChg>
        <pc:spChg chg="del mod">
          <ac:chgData name="Johan-david Dehi" userId="S::johan-david.dehi@epitech.eu::d2e1830e-7030-4e01-9606-2659072cc092" providerId="AD" clId="Web-{3C7EDB6D-CD34-4CA8-B630-7C8E177A83BF}" dt="2022-02-03T08:47:27.802" v="91"/>
          <ac:spMkLst>
            <pc:docMk/>
            <pc:sldMk cId="421519693" sldId="260"/>
            <ac:spMk id="3" creationId="{00000000-0000-0000-0000-000000000000}"/>
          </ac:spMkLst>
        </pc:spChg>
        <pc:picChg chg="add mod ord">
          <ac:chgData name="Johan-david Dehi" userId="S::johan-david.dehi@epitech.eu::d2e1830e-7030-4e01-9606-2659072cc092" providerId="AD" clId="Web-{3C7EDB6D-CD34-4CA8-B630-7C8E177A83BF}" dt="2022-02-03T08:47:30.990" v="92" actId="1076"/>
          <ac:picMkLst>
            <pc:docMk/>
            <pc:sldMk cId="421519693" sldId="260"/>
            <ac:picMk id="4" creationId="{59F895BF-281E-47BA-BDBA-0F5C501FA052}"/>
          </ac:picMkLst>
        </pc:picChg>
      </pc:sldChg>
      <pc:sldChg chg="addSp delSp modSp">
        <pc:chgData name="Johan-david Dehi" userId="S::johan-david.dehi@epitech.eu::d2e1830e-7030-4e01-9606-2659072cc092" providerId="AD" clId="Web-{3C7EDB6D-CD34-4CA8-B630-7C8E177A83BF}" dt="2022-02-03T08:47:24.865" v="90" actId="1076"/>
        <pc:sldMkLst>
          <pc:docMk/>
          <pc:sldMk cId="3388139804" sldId="261"/>
        </pc:sldMkLst>
        <pc:spChg chg="mod">
          <ac:chgData name="Johan-david Dehi" userId="S::johan-david.dehi@epitech.eu::d2e1830e-7030-4e01-9606-2659072cc092" providerId="AD" clId="Web-{3C7EDB6D-CD34-4CA8-B630-7C8E177A83BF}" dt="2022-02-03T08:42:31.155" v="52" actId="20577"/>
          <ac:spMkLst>
            <pc:docMk/>
            <pc:sldMk cId="3388139804" sldId="261"/>
            <ac:spMk id="2" creationId="{00000000-0000-0000-0000-000000000000}"/>
          </ac:spMkLst>
        </pc:spChg>
        <pc:spChg chg="del mod">
          <ac:chgData name="Johan-david Dehi" userId="S::johan-david.dehi@epitech.eu::d2e1830e-7030-4e01-9606-2659072cc092" providerId="AD" clId="Web-{3C7EDB6D-CD34-4CA8-B630-7C8E177A83BF}" dt="2022-02-03T08:47:22.349" v="89"/>
          <ac:spMkLst>
            <pc:docMk/>
            <pc:sldMk cId="3388139804" sldId="261"/>
            <ac:spMk id="3" creationId="{00000000-0000-0000-0000-000000000000}"/>
          </ac:spMkLst>
        </pc:spChg>
        <pc:picChg chg="add mod ord">
          <ac:chgData name="Johan-david Dehi" userId="S::johan-david.dehi@epitech.eu::d2e1830e-7030-4e01-9606-2659072cc092" providerId="AD" clId="Web-{3C7EDB6D-CD34-4CA8-B630-7C8E177A83BF}" dt="2022-02-03T08:47:24.865" v="90" actId="1076"/>
          <ac:picMkLst>
            <pc:docMk/>
            <pc:sldMk cId="3388139804" sldId="261"/>
            <ac:picMk id="4" creationId="{32483A19-0F64-475F-81A5-BCE7A9035A13}"/>
          </ac:picMkLst>
        </pc:picChg>
      </pc:sldChg>
      <pc:sldChg chg="addSp delSp modSp">
        <pc:chgData name="Johan-david Dehi" userId="S::johan-david.dehi@epitech.eu::d2e1830e-7030-4e01-9606-2659072cc092" providerId="AD" clId="Web-{3C7EDB6D-CD34-4CA8-B630-7C8E177A83BF}" dt="2022-02-03T08:47:13.677" v="87" actId="1076"/>
        <pc:sldMkLst>
          <pc:docMk/>
          <pc:sldMk cId="1173429218" sldId="262"/>
        </pc:sldMkLst>
        <pc:spChg chg="mod">
          <ac:chgData name="Johan-david Dehi" userId="S::johan-david.dehi@epitech.eu::d2e1830e-7030-4e01-9606-2659072cc092" providerId="AD" clId="Web-{3C7EDB6D-CD34-4CA8-B630-7C8E177A83BF}" dt="2022-02-03T08:42:40.014" v="54" actId="20577"/>
          <ac:spMkLst>
            <pc:docMk/>
            <pc:sldMk cId="1173429218" sldId="262"/>
            <ac:spMk id="2" creationId="{00000000-0000-0000-0000-000000000000}"/>
          </ac:spMkLst>
        </pc:spChg>
        <pc:spChg chg="del mod">
          <ac:chgData name="Johan-david Dehi" userId="S::johan-david.dehi@epitech.eu::d2e1830e-7030-4e01-9606-2659072cc092" providerId="AD" clId="Web-{3C7EDB6D-CD34-4CA8-B630-7C8E177A83BF}" dt="2022-02-03T08:47:09.927" v="86"/>
          <ac:spMkLst>
            <pc:docMk/>
            <pc:sldMk cId="1173429218" sldId="262"/>
            <ac:spMk id="3" creationId="{00000000-0000-0000-0000-000000000000}"/>
          </ac:spMkLst>
        </pc:spChg>
        <pc:picChg chg="add mod ord">
          <ac:chgData name="Johan-david Dehi" userId="S::johan-david.dehi@epitech.eu::d2e1830e-7030-4e01-9606-2659072cc092" providerId="AD" clId="Web-{3C7EDB6D-CD34-4CA8-B630-7C8E177A83BF}" dt="2022-02-03T08:47:13.677" v="87" actId="1076"/>
          <ac:picMkLst>
            <pc:docMk/>
            <pc:sldMk cId="1173429218" sldId="262"/>
            <ac:picMk id="4" creationId="{0559A005-5546-4146-A647-3566746C9687}"/>
          </ac:picMkLst>
        </pc:picChg>
      </pc:sldChg>
      <pc:sldChg chg="addSp delSp modSp">
        <pc:chgData name="Johan-david Dehi" userId="S::johan-david.dehi@epitech.eu::d2e1830e-7030-4e01-9606-2659072cc092" providerId="AD" clId="Web-{3C7EDB6D-CD34-4CA8-B630-7C8E177A83BF}" dt="2022-02-03T09:55:57.230" v="307" actId="20577"/>
        <pc:sldMkLst>
          <pc:docMk/>
          <pc:sldMk cId="4259246236" sldId="263"/>
        </pc:sldMkLst>
        <pc:spChg chg="mod">
          <ac:chgData name="Johan-david Dehi" userId="S::johan-david.dehi@epitech.eu::d2e1830e-7030-4e01-9606-2659072cc092" providerId="AD" clId="Web-{3C7EDB6D-CD34-4CA8-B630-7C8E177A83BF}" dt="2022-02-03T08:45:01.752" v="73" actId="20577"/>
          <ac:spMkLst>
            <pc:docMk/>
            <pc:sldMk cId="4259246236" sldId="263"/>
            <ac:spMk id="2" creationId="{00000000-0000-0000-0000-000000000000}"/>
          </ac:spMkLst>
        </pc:spChg>
        <pc:spChg chg="del mod">
          <ac:chgData name="Johan-david Dehi" userId="S::johan-david.dehi@epitech.eu::d2e1830e-7030-4e01-9606-2659072cc092" providerId="AD" clId="Web-{3C7EDB6D-CD34-4CA8-B630-7C8E177A83BF}" dt="2022-02-03T08:46:55.958" v="82"/>
          <ac:spMkLst>
            <pc:docMk/>
            <pc:sldMk cId="4259246236" sldId="263"/>
            <ac:spMk id="3" creationId="{00000000-0000-0000-0000-000000000000}"/>
          </ac:spMkLst>
        </pc:spChg>
        <pc:spChg chg="add del mod">
          <ac:chgData name="Johan-david Dehi" userId="S::johan-david.dehi@epitech.eu::d2e1830e-7030-4e01-9606-2659072cc092" providerId="AD" clId="Web-{3C7EDB6D-CD34-4CA8-B630-7C8E177A83BF}" dt="2022-02-03T09:50:26.987" v="107"/>
          <ac:spMkLst>
            <pc:docMk/>
            <pc:sldMk cId="4259246236" sldId="263"/>
            <ac:spMk id="3" creationId="{928326BE-2863-4E96-BBC0-21B8AA82C578}"/>
          </ac:spMkLst>
        </pc:spChg>
        <pc:spChg chg="add mod">
          <ac:chgData name="Johan-david Dehi" userId="S::johan-david.dehi@epitech.eu::d2e1830e-7030-4e01-9606-2659072cc092" providerId="AD" clId="Web-{3C7EDB6D-CD34-4CA8-B630-7C8E177A83BF}" dt="2022-02-03T08:45:07.440" v="75" actId="1076"/>
          <ac:spMkLst>
            <pc:docMk/>
            <pc:sldMk cId="4259246236" sldId="263"/>
            <ac:spMk id="4" creationId="{97935D2D-4BAF-44E6-873B-7781D4E44265}"/>
          </ac:spMkLst>
        </pc:spChg>
        <pc:spChg chg="add del mod">
          <ac:chgData name="Johan-david Dehi" userId="S::johan-david.dehi@epitech.eu::d2e1830e-7030-4e01-9606-2659072cc092" providerId="AD" clId="Web-{3C7EDB6D-CD34-4CA8-B630-7C8E177A83BF}" dt="2022-02-03T09:53:59.883" v="231"/>
          <ac:spMkLst>
            <pc:docMk/>
            <pc:sldMk cId="4259246236" sldId="263"/>
            <ac:spMk id="6" creationId="{0F0B9044-85F1-42BA-9E48-21EA2ABD0F97}"/>
          </ac:spMkLst>
        </pc:spChg>
        <pc:spChg chg="add mod">
          <ac:chgData name="Johan-david Dehi" userId="S::johan-david.dehi@epitech.eu::d2e1830e-7030-4e01-9606-2659072cc092" providerId="AD" clId="Web-{3C7EDB6D-CD34-4CA8-B630-7C8E177A83BF}" dt="2022-02-03T09:55:57.230" v="307" actId="20577"/>
          <ac:spMkLst>
            <pc:docMk/>
            <pc:sldMk cId="4259246236" sldId="263"/>
            <ac:spMk id="8" creationId="{7398E22B-33E1-424C-B859-5CCBEA828E9F}"/>
          </ac:spMkLst>
        </pc:spChg>
        <pc:picChg chg="add mod ord">
          <ac:chgData name="Johan-david Dehi" userId="S::johan-david.dehi@epitech.eu::d2e1830e-7030-4e01-9606-2659072cc092" providerId="AD" clId="Web-{3C7EDB6D-CD34-4CA8-B630-7C8E177A83BF}" dt="2022-02-03T08:46:59.723" v="83" actId="1076"/>
          <ac:picMkLst>
            <pc:docMk/>
            <pc:sldMk cId="4259246236" sldId="263"/>
            <ac:picMk id="5" creationId="{E2A0FDB0-5DF4-4F02-9089-9B65489FD6E6}"/>
          </ac:picMkLst>
        </pc:picChg>
      </pc:sldChg>
      <pc:sldChg chg="addSp delSp modSp new">
        <pc:chgData name="Johan-david Dehi" userId="S::johan-david.dehi@epitech.eu::d2e1830e-7030-4e01-9606-2659072cc092" providerId="AD" clId="Web-{3C7EDB6D-CD34-4CA8-B630-7C8E177A83BF}" dt="2022-02-03T08:47:05.239" v="85" actId="1076"/>
        <pc:sldMkLst>
          <pc:docMk/>
          <pc:sldMk cId="3970532243" sldId="264"/>
        </pc:sldMkLst>
        <pc:spChg chg="mod">
          <ac:chgData name="Johan-david Dehi" userId="S::johan-david.dehi@epitech.eu::d2e1830e-7030-4e01-9606-2659072cc092" providerId="AD" clId="Web-{3C7EDB6D-CD34-4CA8-B630-7C8E177A83BF}" dt="2022-02-03T08:43:07.093" v="60" actId="20577"/>
          <ac:spMkLst>
            <pc:docMk/>
            <pc:sldMk cId="3970532243" sldId="264"/>
            <ac:spMk id="2" creationId="{F9D0D14C-39C7-40B5-BDE3-896F8E27B576}"/>
          </ac:spMkLst>
        </pc:spChg>
        <pc:spChg chg="del">
          <ac:chgData name="Johan-david Dehi" userId="S::johan-david.dehi@epitech.eu::d2e1830e-7030-4e01-9606-2659072cc092" providerId="AD" clId="Web-{3C7EDB6D-CD34-4CA8-B630-7C8E177A83BF}" dt="2022-02-03T08:47:02.552" v="84"/>
          <ac:spMkLst>
            <pc:docMk/>
            <pc:sldMk cId="3970532243" sldId="264"/>
            <ac:spMk id="3" creationId="{F76E8893-C078-425F-BF38-4FFF6A2DF9EA}"/>
          </ac:spMkLst>
        </pc:spChg>
        <pc:picChg chg="add mod ord">
          <ac:chgData name="Johan-david Dehi" userId="S::johan-david.dehi@epitech.eu::d2e1830e-7030-4e01-9606-2659072cc092" providerId="AD" clId="Web-{3C7EDB6D-CD34-4CA8-B630-7C8E177A83BF}" dt="2022-02-03T08:47:05.239" v="85" actId="1076"/>
          <ac:picMkLst>
            <pc:docMk/>
            <pc:sldMk cId="3970532243" sldId="264"/>
            <ac:picMk id="4" creationId="{D42BFB2D-0870-45FC-8F19-B0ED108054AD}"/>
          </ac:picMkLst>
        </pc:picChg>
      </pc:sldChg>
      <pc:sldChg chg="addSp delSp modSp new mod modClrScheme chgLayout">
        <pc:chgData name="Johan-david Dehi" userId="S::johan-david.dehi@epitech.eu::d2e1830e-7030-4e01-9606-2659072cc092" providerId="AD" clId="Web-{3C7EDB6D-CD34-4CA8-B630-7C8E177A83BF}" dt="2022-02-03T08:46:52.864" v="81" actId="1076"/>
        <pc:sldMkLst>
          <pc:docMk/>
          <pc:sldMk cId="3069540010" sldId="265"/>
        </pc:sldMkLst>
        <pc:spChg chg="mod">
          <ac:chgData name="Johan-david Dehi" userId="S::johan-david.dehi@epitech.eu::d2e1830e-7030-4e01-9606-2659072cc092" providerId="AD" clId="Web-{3C7EDB6D-CD34-4CA8-B630-7C8E177A83BF}" dt="2022-02-03T08:46:28.723" v="79"/>
          <ac:spMkLst>
            <pc:docMk/>
            <pc:sldMk cId="3069540010" sldId="265"/>
            <ac:spMk id="2" creationId="{69E26DFE-2F7F-4A03-8E78-1E0EE6EF7140}"/>
          </ac:spMkLst>
        </pc:spChg>
        <pc:spChg chg="del mod">
          <ac:chgData name="Johan-david Dehi" userId="S::johan-david.dehi@epitech.eu::d2e1830e-7030-4e01-9606-2659072cc092" providerId="AD" clId="Web-{3C7EDB6D-CD34-4CA8-B630-7C8E177A83BF}" dt="2022-02-03T08:43:34.031" v="64"/>
          <ac:spMkLst>
            <pc:docMk/>
            <pc:sldMk cId="3069540010" sldId="265"/>
            <ac:spMk id="3" creationId="{54319FEA-A29D-40CC-9F7E-11A80505A0DD}"/>
          </ac:spMkLst>
        </pc:spChg>
        <pc:spChg chg="add del mod">
          <ac:chgData name="Johan-david Dehi" userId="S::johan-david.dehi@epitech.eu::d2e1830e-7030-4e01-9606-2659072cc092" providerId="AD" clId="Web-{3C7EDB6D-CD34-4CA8-B630-7C8E177A83BF}" dt="2022-02-03T08:44:21.720" v="70"/>
          <ac:spMkLst>
            <pc:docMk/>
            <pc:sldMk cId="3069540010" sldId="265"/>
            <ac:spMk id="4" creationId="{9D1C89EC-825D-4C8A-9114-BCF243374F9F}"/>
          </ac:spMkLst>
        </pc:spChg>
        <pc:spChg chg="add del mod">
          <ac:chgData name="Johan-david Dehi" userId="S::johan-david.dehi@epitech.eu::d2e1830e-7030-4e01-9606-2659072cc092" providerId="AD" clId="Web-{3C7EDB6D-CD34-4CA8-B630-7C8E177A83BF}" dt="2022-02-03T08:46:28.723" v="78"/>
          <ac:spMkLst>
            <pc:docMk/>
            <pc:sldMk cId="3069540010" sldId="265"/>
            <ac:spMk id="10" creationId="{683C074F-3C35-4283-BA53-EC0898370562}"/>
          </ac:spMkLst>
        </pc:spChg>
        <pc:picChg chg="add mod">
          <ac:chgData name="Johan-david Dehi" userId="S::johan-david.dehi@epitech.eu::d2e1830e-7030-4e01-9606-2659072cc092" providerId="AD" clId="Web-{3C7EDB6D-CD34-4CA8-B630-7C8E177A83BF}" dt="2022-02-03T08:46:28.723" v="79"/>
          <ac:picMkLst>
            <pc:docMk/>
            <pc:sldMk cId="3069540010" sldId="265"/>
            <ac:picMk id="5" creationId="{336FF054-729B-47E7-8DCF-42FE4206965F}"/>
          </ac:picMkLst>
        </pc:picChg>
        <pc:picChg chg="add mod">
          <ac:chgData name="Johan-david Dehi" userId="S::johan-david.dehi@epitech.eu::d2e1830e-7030-4e01-9606-2659072cc092" providerId="AD" clId="Web-{3C7EDB6D-CD34-4CA8-B630-7C8E177A83BF}" dt="2022-02-03T08:46:52.864" v="81" actId="1076"/>
          <ac:picMkLst>
            <pc:docMk/>
            <pc:sldMk cId="3069540010" sldId="265"/>
            <ac:picMk id="6" creationId="{402396FD-A27D-44D8-98AF-B9FFF7FB7514}"/>
          </ac:picMkLst>
        </pc:picChg>
      </pc:sldChg>
      <pc:sldChg chg="new del">
        <pc:chgData name="Johan-david Dehi" userId="S::johan-david.dehi@epitech.eu::d2e1830e-7030-4e01-9606-2659072cc092" providerId="AD" clId="Web-{3C7EDB6D-CD34-4CA8-B630-7C8E177A83BF}" dt="2022-02-03T08:48:07.241" v="100"/>
        <pc:sldMkLst>
          <pc:docMk/>
          <pc:sldMk cId="775084186" sldId="266"/>
        </pc:sldMkLst>
      </pc:sldChg>
      <pc:sldChg chg="modSp new">
        <pc:chgData name="Johan-david Dehi" userId="S::johan-david.dehi@epitech.eu::d2e1830e-7030-4e01-9606-2659072cc092" providerId="AD" clId="Web-{3C7EDB6D-CD34-4CA8-B630-7C8E177A83BF}" dt="2022-02-03T09:56:57.748" v="371" actId="20577"/>
        <pc:sldMkLst>
          <pc:docMk/>
          <pc:sldMk cId="892514473" sldId="266"/>
        </pc:sldMkLst>
        <pc:spChg chg="mod">
          <ac:chgData name="Johan-david Dehi" userId="S::johan-david.dehi@epitech.eu::d2e1830e-7030-4e01-9606-2659072cc092" providerId="AD" clId="Web-{3C7EDB6D-CD34-4CA8-B630-7C8E177A83BF}" dt="2022-02-03T09:56:10.543" v="317" actId="20577"/>
          <ac:spMkLst>
            <pc:docMk/>
            <pc:sldMk cId="892514473" sldId="266"/>
            <ac:spMk id="2" creationId="{EF46E031-9D14-412F-8D63-8E42BEB4175A}"/>
          </ac:spMkLst>
        </pc:spChg>
        <pc:spChg chg="mod">
          <ac:chgData name="Johan-david Dehi" userId="S::johan-david.dehi@epitech.eu::d2e1830e-7030-4e01-9606-2659072cc092" providerId="AD" clId="Web-{3C7EDB6D-CD34-4CA8-B630-7C8E177A83BF}" dt="2022-02-03T09:56:57.748" v="371" actId="20577"/>
          <ac:spMkLst>
            <pc:docMk/>
            <pc:sldMk cId="892514473" sldId="266"/>
            <ac:spMk id="3" creationId="{51812CDB-AD0E-45D5-925F-CFC1C8E3B826}"/>
          </ac:spMkLst>
        </pc:spChg>
      </pc:sldChg>
    </pc:docChg>
  </pc:docChgLst>
  <pc:docChgLst>
    <pc:chgData name="Grégory Koenig" userId="S::gregory.koenig@epitech.eu::ab400993-958e-48b5-8c16-4e84f48ab379" providerId="AD" clId="Web-{C0490933-31FB-4FDF-9420-3220524DF36D}"/>
    <pc:docChg chg="modSld">
      <pc:chgData name="Grégory Koenig" userId="S::gregory.koenig@epitech.eu::ab400993-958e-48b5-8c16-4e84f48ab379" providerId="AD" clId="Web-{C0490933-31FB-4FDF-9420-3220524DF36D}" dt="2022-02-04T08:51:58.216" v="3" actId="1076"/>
      <pc:docMkLst>
        <pc:docMk/>
      </pc:docMkLst>
      <pc:sldChg chg="addSp modSp">
        <pc:chgData name="Grégory Koenig" userId="S::gregory.koenig@epitech.eu::ab400993-958e-48b5-8c16-4e84f48ab379" providerId="AD" clId="Web-{C0490933-31FB-4FDF-9420-3220524DF36D}" dt="2022-02-04T08:51:58.216" v="3" actId="1076"/>
        <pc:sldMkLst>
          <pc:docMk/>
          <pc:sldMk cId="4268083918" sldId="271"/>
        </pc:sldMkLst>
        <pc:picChg chg="add mod">
          <ac:chgData name="Grégory Koenig" userId="S::gregory.koenig@epitech.eu::ab400993-958e-48b5-8c16-4e84f48ab379" providerId="AD" clId="Web-{C0490933-31FB-4FDF-9420-3220524DF36D}" dt="2022-02-04T08:51:58.216" v="3" actId="1076"/>
          <ac:picMkLst>
            <pc:docMk/>
            <pc:sldMk cId="4268083918" sldId="271"/>
            <ac:picMk id="11" creationId="{BF76A4E3-B3F1-4778-B5AC-AEB5F5191802}"/>
          </ac:picMkLst>
        </pc:picChg>
      </pc:sldChg>
    </pc:docChg>
  </pc:docChgLst>
  <pc:docChgLst>
    <pc:chgData name="Grégory Koenig" userId="S::gregory.koenig@epitech.eu::ab400993-958e-48b5-8c16-4e84f48ab379" providerId="AD" clId="Web-{9151966A-626F-1E45-EDD5-C5A6FFB191B9}"/>
    <pc:docChg chg="addSld delSld modSld sldOrd">
      <pc:chgData name="Grégory Koenig" userId="S::gregory.koenig@epitech.eu::ab400993-958e-48b5-8c16-4e84f48ab379" providerId="AD" clId="Web-{9151966A-626F-1E45-EDD5-C5A6FFB191B9}" dt="2022-02-04T08:06:09.089" v="436" actId="1076"/>
      <pc:docMkLst>
        <pc:docMk/>
      </pc:docMkLst>
      <pc:sldChg chg="addSp delSp modSp">
        <pc:chgData name="Grégory Koenig" userId="S::gregory.koenig@epitech.eu::ab400993-958e-48b5-8c16-4e84f48ab379" providerId="AD" clId="Web-{9151966A-626F-1E45-EDD5-C5A6FFB191B9}" dt="2022-02-04T07:47:31.956" v="262" actId="1076"/>
        <pc:sldMkLst>
          <pc:docMk/>
          <pc:sldMk cId="3658128150" sldId="257"/>
        </pc:sldMkLst>
        <pc:picChg chg="del">
          <ac:chgData name="Grégory Koenig" userId="S::gregory.koenig@epitech.eu::ab400993-958e-48b5-8c16-4e84f48ab379" providerId="AD" clId="Web-{9151966A-626F-1E45-EDD5-C5A6FFB191B9}" dt="2022-02-04T06:25:20.896" v="68"/>
          <ac:picMkLst>
            <pc:docMk/>
            <pc:sldMk cId="3658128150" sldId="257"/>
            <ac:picMk id="2" creationId="{2D9260F8-2610-4737-97E9-F53B258A0779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7:47:31.956" v="262" actId="1076"/>
          <ac:picMkLst>
            <pc:docMk/>
            <pc:sldMk cId="3658128150" sldId="257"/>
            <ac:picMk id="2" creationId="{E005D6D0-85B2-4312-848F-D0E40BB96B07}"/>
          </ac:picMkLst>
        </pc:picChg>
      </pc:sldChg>
      <pc:sldChg chg="addSp delSp modSp mod setBg addCm">
        <pc:chgData name="Grégory Koenig" userId="S::gregory.koenig@epitech.eu::ab400993-958e-48b5-8c16-4e84f48ab379" providerId="AD" clId="Web-{9151966A-626F-1E45-EDD5-C5A6FFB191B9}" dt="2022-02-04T07:50:20.553" v="294"/>
        <pc:sldMkLst>
          <pc:docMk/>
          <pc:sldMk cId="2772895749" sldId="259"/>
        </pc:sldMkLst>
        <pc:spChg chg="mod ord">
          <ac:chgData name="Grégory Koenig" userId="S::gregory.koenig@epitech.eu::ab400993-958e-48b5-8c16-4e84f48ab379" providerId="AD" clId="Web-{9151966A-626F-1E45-EDD5-C5A6FFB191B9}" dt="2022-02-04T06:11:14.625" v="18" actId="1076"/>
          <ac:spMkLst>
            <pc:docMk/>
            <pc:sldMk cId="2772895749" sldId="259"/>
            <ac:spMk id="2" creationId="{00000000-0000-0000-0000-000000000000}"/>
          </ac:spMkLst>
        </pc:spChg>
        <pc:spChg chg="mod ord">
          <ac:chgData name="Grégory Koenig" userId="S::gregory.koenig@epitech.eu::ab400993-958e-48b5-8c16-4e84f48ab379" providerId="AD" clId="Web-{9151966A-626F-1E45-EDD5-C5A6FFB191B9}" dt="2022-02-04T06:10:58.344" v="15"/>
          <ac:spMkLst>
            <pc:docMk/>
            <pc:sldMk cId="2772895749" sldId="259"/>
            <ac:spMk id="3" creationId="{00000000-0000-0000-0000-000000000000}"/>
          </ac:spMkLst>
        </pc:spChg>
        <pc:spChg chg="add del">
          <ac:chgData name="Grégory Koenig" userId="S::gregory.koenig@epitech.eu::ab400993-958e-48b5-8c16-4e84f48ab379" providerId="AD" clId="Web-{9151966A-626F-1E45-EDD5-C5A6FFB191B9}" dt="2022-02-04T06:10:20.702" v="10"/>
          <ac:spMkLst>
            <pc:docMk/>
            <pc:sldMk cId="2772895749" sldId="259"/>
            <ac:spMk id="9" creationId="{CBD94887-6A10-4F62-8EE1-B2BCFA1F380F}"/>
          </ac:spMkLst>
        </pc:spChg>
        <pc:spChg chg="add del">
          <ac:chgData name="Grégory Koenig" userId="S::gregory.koenig@epitech.eu::ab400993-958e-48b5-8c16-4e84f48ab379" providerId="AD" clId="Web-{9151966A-626F-1E45-EDD5-C5A6FFB191B9}" dt="2022-02-04T06:09:44.295" v="5"/>
          <ac:spMkLst>
            <pc:docMk/>
            <pc:sldMk cId="2772895749" sldId="259"/>
            <ac:spMk id="12" creationId="{AC92D117-71D9-4107-98EE-649538F4A5A7}"/>
          </ac:spMkLst>
        </pc:spChg>
        <pc:spChg chg="add del">
          <ac:chgData name="Grégory Koenig" userId="S::gregory.koenig@epitech.eu::ab400993-958e-48b5-8c16-4e84f48ab379" providerId="AD" clId="Web-{9151966A-626F-1E45-EDD5-C5A6FFB191B9}" dt="2022-02-04T06:10:36.484" v="12"/>
          <ac:spMkLst>
            <pc:docMk/>
            <pc:sldMk cId="2772895749" sldId="259"/>
            <ac:spMk id="13" creationId="{CBD94887-6A10-4F62-8EE1-B2BCFA1F380F}"/>
          </ac:spMkLst>
        </pc:spChg>
        <pc:picChg chg="add mod ord">
          <ac:chgData name="Grégory Koenig" userId="S::gregory.koenig@epitech.eu::ab400993-958e-48b5-8c16-4e84f48ab379" providerId="AD" clId="Web-{9151966A-626F-1E45-EDD5-C5A6FFB191B9}" dt="2022-02-04T06:10:58.344" v="15"/>
          <ac:picMkLst>
            <pc:docMk/>
            <pc:sldMk cId="2772895749" sldId="259"/>
            <ac:picMk id="4" creationId="{36B4F5EE-D5FB-47C0-A1CB-9459650E03D5}"/>
          </ac:picMkLst>
        </pc:picChg>
        <pc:picChg chg="add del mod">
          <ac:chgData name="Grégory Koenig" userId="S::gregory.koenig@epitech.eu::ab400993-958e-48b5-8c16-4e84f48ab379" providerId="AD" clId="Web-{9151966A-626F-1E45-EDD5-C5A6FFB191B9}" dt="2022-02-04T06:10:44.484" v="14"/>
          <ac:picMkLst>
            <pc:docMk/>
            <pc:sldMk cId="2772895749" sldId="259"/>
            <ac:picMk id="5" creationId="{6782C7AA-BF58-4CA0-B5F8-3EA79F9A40BE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7:47:37.393" v="264"/>
          <ac:picMkLst>
            <pc:docMk/>
            <pc:sldMk cId="2772895749" sldId="259"/>
            <ac:picMk id="6" creationId="{D540AC64-14B9-44DD-80C5-D33900E78C8B}"/>
          </ac:picMkLst>
        </pc:picChg>
        <pc:picChg chg="add del">
          <ac:chgData name="Grégory Koenig" userId="S::gregory.koenig@epitech.eu::ab400993-958e-48b5-8c16-4e84f48ab379" providerId="AD" clId="Web-{9151966A-626F-1E45-EDD5-C5A6FFB191B9}" dt="2022-02-04T06:09:44.295" v="5"/>
          <ac:picMkLst>
            <pc:docMk/>
            <pc:sldMk cId="2772895749" sldId="259"/>
            <ac:picMk id="10" creationId="{F613C2B2-B304-4E3F-B97F-A6BDADB85B20}"/>
          </ac:picMkLst>
        </pc:picChg>
        <pc:picChg chg="add del">
          <ac:chgData name="Grégory Koenig" userId="S::gregory.koenig@epitech.eu::ab400993-958e-48b5-8c16-4e84f48ab379" providerId="AD" clId="Web-{9151966A-626F-1E45-EDD5-C5A6FFB191B9}" dt="2022-02-04T06:10:20.702" v="10"/>
          <ac:picMkLst>
            <pc:docMk/>
            <pc:sldMk cId="2772895749" sldId="259"/>
            <ac:picMk id="11" creationId="{A3D512BA-228A-4979-9312-ACD246E1099D}"/>
          </ac:picMkLst>
        </pc:picChg>
        <pc:picChg chg="add del">
          <ac:chgData name="Grégory Koenig" userId="S::gregory.koenig@epitech.eu::ab400993-958e-48b5-8c16-4e84f48ab379" providerId="AD" clId="Web-{9151966A-626F-1E45-EDD5-C5A6FFB191B9}" dt="2022-02-04T06:10:36.484" v="12"/>
          <ac:picMkLst>
            <pc:docMk/>
            <pc:sldMk cId="2772895749" sldId="259"/>
            <ac:picMk id="14" creationId="{A3D512BA-228A-4979-9312-ACD246E1099D}"/>
          </ac:picMkLst>
        </pc:picChg>
      </pc:sldChg>
      <pc:sldChg chg="addSp delSp modSp">
        <pc:chgData name="Grégory Koenig" userId="S::gregory.koenig@epitech.eu::ab400993-958e-48b5-8c16-4e84f48ab379" providerId="AD" clId="Web-{9151966A-626F-1E45-EDD5-C5A6FFB191B9}" dt="2022-02-04T07:58:28.751" v="366" actId="1076"/>
        <pc:sldMkLst>
          <pc:docMk/>
          <pc:sldMk cId="3388139804" sldId="261"/>
        </pc:sldMkLst>
        <pc:spChg chg="mod">
          <ac:chgData name="Grégory Koenig" userId="S::gregory.koenig@epitech.eu::ab400993-958e-48b5-8c16-4e84f48ab379" providerId="AD" clId="Web-{9151966A-626F-1E45-EDD5-C5A6FFB191B9}" dt="2022-02-04T06:30:09.622" v="129" actId="1076"/>
          <ac:spMkLst>
            <pc:docMk/>
            <pc:sldMk cId="3388139804" sldId="261"/>
            <ac:spMk id="2" creationId="{00000000-0000-0000-0000-000000000000}"/>
          </ac:spMkLst>
        </pc:spChg>
        <pc:spChg chg="add del mod">
          <ac:chgData name="Grégory Koenig" userId="S::gregory.koenig@epitech.eu::ab400993-958e-48b5-8c16-4e84f48ab379" providerId="AD" clId="Web-{9151966A-626F-1E45-EDD5-C5A6FFB191B9}" dt="2022-02-04T06:29:05.886" v="118"/>
          <ac:spMkLst>
            <pc:docMk/>
            <pc:sldMk cId="3388139804" sldId="261"/>
            <ac:spMk id="12" creationId="{9C3479B1-656D-4991-8CDD-1FF857F124ED}"/>
          </ac:spMkLst>
        </pc:spChg>
        <pc:spChg chg="add mod">
          <ac:chgData name="Grégory Koenig" userId="S::gregory.koenig@epitech.eu::ab400993-958e-48b5-8c16-4e84f48ab379" providerId="AD" clId="Web-{9151966A-626F-1E45-EDD5-C5A6FFB191B9}" dt="2022-02-04T06:31:20.374" v="139" actId="1076"/>
          <ac:spMkLst>
            <pc:docMk/>
            <pc:sldMk cId="3388139804" sldId="261"/>
            <ac:spMk id="14" creationId="{069C337C-F3F7-4B85-9F6F-43D68B36B5F5}"/>
          </ac:spMkLst>
        </pc:spChg>
        <pc:picChg chg="add del mod">
          <ac:chgData name="Grégory Koenig" userId="S::gregory.koenig@epitech.eu::ab400993-958e-48b5-8c16-4e84f48ab379" providerId="AD" clId="Web-{9151966A-626F-1E45-EDD5-C5A6FFB191B9}" dt="2022-02-04T07:06:02.442" v="147"/>
          <ac:picMkLst>
            <pc:docMk/>
            <pc:sldMk cId="3388139804" sldId="261"/>
            <ac:picMk id="3" creationId="{2E09791E-854C-4F20-A6CF-323EB5C47C97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7:58:24.392" v="364" actId="1076"/>
          <ac:picMkLst>
            <pc:docMk/>
            <pc:sldMk cId="3388139804" sldId="261"/>
            <ac:picMk id="3" creationId="{477D4D82-9605-43CF-9834-CFAEDC9BD1A8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6:25:08.505" v="61"/>
          <ac:picMkLst>
            <pc:docMk/>
            <pc:sldMk cId="3388139804" sldId="261"/>
            <ac:picMk id="3" creationId="{77BCBE58-56A0-4071-B5D8-4E47E26135BF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6:25:17.115" v="67"/>
          <ac:picMkLst>
            <pc:docMk/>
            <pc:sldMk cId="3388139804" sldId="261"/>
            <ac:picMk id="4" creationId="{32483A19-0F64-475F-81A5-BCE7A9035A13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7:58:26.501" v="365" actId="1076"/>
          <ac:picMkLst>
            <pc:docMk/>
            <pc:sldMk cId="3388139804" sldId="261"/>
            <ac:picMk id="4" creationId="{90662BE1-D72C-4D48-8E88-7A72184828D7}"/>
          </ac:picMkLst>
        </pc:picChg>
        <pc:picChg chg="mod">
          <ac:chgData name="Grégory Koenig" userId="S::gregory.koenig@epitech.eu::ab400993-958e-48b5-8c16-4e84f48ab379" providerId="AD" clId="Web-{9151966A-626F-1E45-EDD5-C5A6FFB191B9}" dt="2022-02-04T07:45:00.187" v="248" actId="1076"/>
          <ac:picMkLst>
            <pc:docMk/>
            <pc:sldMk cId="3388139804" sldId="261"/>
            <ac:picMk id="5" creationId="{6B2D5E09-23B9-4F83-B664-96A1D10C300C}"/>
          </ac:picMkLst>
        </pc:picChg>
        <pc:picChg chg="mod">
          <ac:chgData name="Grégory Koenig" userId="S::gregory.koenig@epitech.eu::ab400993-958e-48b5-8c16-4e84f48ab379" providerId="AD" clId="Web-{9151966A-626F-1E45-EDD5-C5A6FFB191B9}" dt="2022-02-04T07:45:03.750" v="250" actId="1076"/>
          <ac:picMkLst>
            <pc:docMk/>
            <pc:sldMk cId="3388139804" sldId="261"/>
            <ac:picMk id="6" creationId="{954353E8-3950-42FC-9464-B7EF529A6A5C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7:45:01.500" v="249" actId="1076"/>
          <ac:picMkLst>
            <pc:docMk/>
            <pc:sldMk cId="3388139804" sldId="261"/>
            <ac:picMk id="7" creationId="{316E39E8-6A1F-4A62-ADD1-6D3E606B13A1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6:25:09.662" v="62"/>
          <ac:picMkLst>
            <pc:docMk/>
            <pc:sldMk cId="3388139804" sldId="261"/>
            <ac:picMk id="7" creationId="{EC7118A7-FB7D-4847-9DF7-F4BDA14E2AFD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7:58:22.126" v="363" actId="1076"/>
          <ac:picMkLst>
            <pc:docMk/>
            <pc:sldMk cId="3388139804" sldId="261"/>
            <ac:picMk id="8" creationId="{23AE2B67-95C0-45DF-A5A3-3438C630AD5C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6:25:12.615" v="64"/>
          <ac:picMkLst>
            <pc:docMk/>
            <pc:sldMk cId="3388139804" sldId="261"/>
            <ac:picMk id="8" creationId="{CABE9969-E814-4950-B5B3-F8143A1DC77A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7:48:08.519" v="269"/>
          <ac:picMkLst>
            <pc:docMk/>
            <pc:sldMk cId="3388139804" sldId="261"/>
            <ac:picMk id="9" creationId="{48CC6CE8-BC09-43AC-A913-D588D3D0754C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6:25:11.099" v="63"/>
          <ac:picMkLst>
            <pc:docMk/>
            <pc:sldMk cId="3388139804" sldId="261"/>
            <ac:picMk id="9" creationId="{FB505A0C-FD6D-41A7-806C-C4118969CC8B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6:25:13.787" v="65"/>
          <ac:picMkLst>
            <pc:docMk/>
            <pc:sldMk cId="3388139804" sldId="261"/>
            <ac:picMk id="10" creationId="{028E51E2-BC43-4247-BAB2-A689380DB503}"/>
          </ac:picMkLst>
        </pc:picChg>
        <pc:picChg chg="add del mod">
          <ac:chgData name="Grégory Koenig" userId="S::gregory.koenig@epitech.eu::ab400993-958e-48b5-8c16-4e84f48ab379" providerId="AD" clId="Web-{9151966A-626F-1E45-EDD5-C5A6FFB191B9}" dt="2022-02-04T07:57:23.515" v="347"/>
          <ac:picMkLst>
            <pc:docMk/>
            <pc:sldMk cId="3388139804" sldId="261"/>
            <ac:picMk id="11" creationId="{DE93BABC-F5DC-4F10-819E-D7B8B274F44E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7:58:28.751" v="366" actId="1076"/>
          <ac:picMkLst>
            <pc:docMk/>
            <pc:sldMk cId="3388139804" sldId="261"/>
            <ac:picMk id="12" creationId="{1B0268EE-E398-48A1-AA89-5FA68C766DBA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6:25:15.349" v="66"/>
          <ac:picMkLst>
            <pc:docMk/>
            <pc:sldMk cId="3388139804" sldId="261"/>
            <ac:picMk id="13" creationId="{2989595C-C896-4CF4-ABE5-BD6CFE1B118C}"/>
          </ac:picMkLst>
        </pc:picChg>
      </pc:sldChg>
      <pc:sldChg chg="addSp">
        <pc:chgData name="Grégory Koenig" userId="S::gregory.koenig@epitech.eu::ab400993-958e-48b5-8c16-4e84f48ab379" providerId="AD" clId="Web-{9151966A-626F-1E45-EDD5-C5A6FFB191B9}" dt="2022-02-04T07:49:01.395" v="284"/>
        <pc:sldMkLst>
          <pc:docMk/>
          <pc:sldMk cId="1173429218" sldId="262"/>
        </pc:sldMkLst>
        <pc:picChg chg="add">
          <ac:chgData name="Grégory Koenig" userId="S::gregory.koenig@epitech.eu::ab400993-958e-48b5-8c16-4e84f48ab379" providerId="AD" clId="Web-{9151966A-626F-1E45-EDD5-C5A6FFB191B9}" dt="2022-02-04T07:49:01.395" v="284"/>
          <ac:picMkLst>
            <pc:docMk/>
            <pc:sldMk cId="1173429218" sldId="262"/>
            <ac:picMk id="55" creationId="{98C0293D-2AF3-425A-89E8-5C6C0637E04F}"/>
          </ac:picMkLst>
        </pc:picChg>
      </pc:sldChg>
      <pc:sldChg chg="addSp delSp modSp">
        <pc:chgData name="Grégory Koenig" userId="S::gregory.koenig@epitech.eu::ab400993-958e-48b5-8c16-4e84f48ab379" providerId="AD" clId="Web-{9151966A-626F-1E45-EDD5-C5A6FFB191B9}" dt="2022-02-04T07:52:27.275" v="312" actId="1076"/>
        <pc:sldMkLst>
          <pc:docMk/>
          <pc:sldMk cId="4259246236" sldId="263"/>
        </pc:sldMkLst>
        <pc:spChg chg="mod">
          <ac:chgData name="Grégory Koenig" userId="S::gregory.koenig@epitech.eu::ab400993-958e-48b5-8c16-4e84f48ab379" providerId="AD" clId="Web-{9151966A-626F-1E45-EDD5-C5A6FFB191B9}" dt="2022-02-04T07:52:27.275" v="312" actId="1076"/>
          <ac:spMkLst>
            <pc:docMk/>
            <pc:sldMk cId="4259246236" sldId="263"/>
            <ac:spMk id="4" creationId="{97935D2D-4BAF-44E6-873B-7781D4E44265}"/>
          </ac:spMkLst>
        </pc:spChg>
        <pc:spChg chg="add del mod">
          <ac:chgData name="Grégory Koenig" userId="S::gregory.koenig@epitech.eu::ab400993-958e-48b5-8c16-4e84f48ab379" providerId="AD" clId="Web-{9151966A-626F-1E45-EDD5-C5A6FFB191B9}" dt="2022-02-04T07:51:38.727" v="311"/>
          <ac:spMkLst>
            <pc:docMk/>
            <pc:sldMk cId="4259246236" sldId="263"/>
            <ac:spMk id="43" creationId="{86A18B1C-BFC4-42B9-AB5F-9EA71BDD0C3C}"/>
          </ac:spMkLst>
        </pc:spChg>
        <pc:picChg chg="del">
          <ac:chgData name="Grégory Koenig" userId="S::gregory.koenig@epitech.eu::ab400993-958e-48b5-8c16-4e84f48ab379" providerId="AD" clId="Web-{9151966A-626F-1E45-EDD5-C5A6FFB191B9}" dt="2022-02-04T06:26:02.038" v="71"/>
          <ac:picMkLst>
            <pc:docMk/>
            <pc:sldMk cId="4259246236" sldId="263"/>
            <ac:picMk id="5" creationId="{E2A0FDB0-5DF4-4F02-9089-9B65489FD6E6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7:49:18.364" v="288"/>
          <ac:picMkLst>
            <pc:docMk/>
            <pc:sldMk cId="4259246236" sldId="263"/>
            <ac:picMk id="52" creationId="{71726E1F-D943-4023-B968-328B0BC91FF9}"/>
          </ac:picMkLst>
        </pc:picChg>
      </pc:sldChg>
      <pc:sldChg chg="addSp delSp modSp del">
        <pc:chgData name="Grégory Koenig" userId="S::gregory.koenig@epitech.eu::ab400993-958e-48b5-8c16-4e84f48ab379" providerId="AD" clId="Web-{9151966A-626F-1E45-EDD5-C5A6FFB191B9}" dt="2022-02-04T06:26:21.320" v="76"/>
        <pc:sldMkLst>
          <pc:docMk/>
          <pc:sldMk cId="3970532243" sldId="264"/>
        </pc:sldMkLst>
        <pc:spChg chg="add mod">
          <ac:chgData name="Grégory Koenig" userId="S::gregory.koenig@epitech.eu::ab400993-958e-48b5-8c16-4e84f48ab379" providerId="AD" clId="Web-{9151966A-626F-1E45-EDD5-C5A6FFB191B9}" dt="2022-02-04T06:25:59.429" v="70"/>
          <ac:spMkLst>
            <pc:docMk/>
            <pc:sldMk cId="3970532243" sldId="264"/>
            <ac:spMk id="5" creationId="{D27E4DC0-55EC-415F-B4E0-D016D462E6D9}"/>
          </ac:spMkLst>
        </pc:spChg>
        <pc:picChg chg="del">
          <ac:chgData name="Grégory Koenig" userId="S::gregory.koenig@epitech.eu::ab400993-958e-48b5-8c16-4e84f48ab379" providerId="AD" clId="Web-{9151966A-626F-1E45-EDD5-C5A6FFB191B9}" dt="2022-02-04T06:25:54.897" v="69"/>
          <ac:picMkLst>
            <pc:docMk/>
            <pc:sldMk cId="3970532243" sldId="264"/>
            <ac:picMk id="3" creationId="{F911E922-F1F2-45AA-BB48-C2DCD47D8DD0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6:25:59.429" v="70"/>
          <ac:picMkLst>
            <pc:docMk/>
            <pc:sldMk cId="3970532243" sldId="264"/>
            <ac:picMk id="4" creationId="{D42BFB2D-0870-45FC-8F19-B0ED108054AD}"/>
          </ac:picMkLst>
        </pc:picChg>
      </pc:sldChg>
      <pc:sldChg chg="addSp delSp modSp mod setBg setClrOvrMap">
        <pc:chgData name="Grégory Koenig" userId="S::gregory.koenig@epitech.eu::ab400993-958e-48b5-8c16-4e84f48ab379" providerId="AD" clId="Web-{9151966A-626F-1E45-EDD5-C5A6FFB191B9}" dt="2022-02-04T07:49:34.771" v="292"/>
        <pc:sldMkLst>
          <pc:docMk/>
          <pc:sldMk cId="3069540010" sldId="265"/>
        </pc:sldMkLst>
        <pc:spChg chg="mod">
          <ac:chgData name="Grégory Koenig" userId="S::gregory.koenig@epitech.eu::ab400993-958e-48b5-8c16-4e84f48ab379" providerId="AD" clId="Web-{9151966A-626F-1E45-EDD5-C5A6FFB191B9}" dt="2022-02-04T06:27:10.680" v="83"/>
          <ac:spMkLst>
            <pc:docMk/>
            <pc:sldMk cId="3069540010" sldId="265"/>
            <ac:spMk id="2" creationId="{69E26DFE-2F7F-4A03-8E78-1E0EE6EF7140}"/>
          </ac:spMkLst>
        </pc:spChg>
        <pc:spChg chg="add">
          <ac:chgData name="Grégory Koenig" userId="S::gregory.koenig@epitech.eu::ab400993-958e-48b5-8c16-4e84f48ab379" providerId="AD" clId="Web-{9151966A-626F-1E45-EDD5-C5A6FFB191B9}" dt="2022-02-04T06:27:10.680" v="83"/>
          <ac:spMkLst>
            <pc:docMk/>
            <pc:sldMk cId="3069540010" sldId="265"/>
            <ac:spMk id="13" creationId="{09C946AC-2072-4946-A2B8-39F09D0944EE}"/>
          </ac:spMkLst>
        </pc:spChg>
        <pc:spChg chg="add">
          <ac:chgData name="Grégory Koenig" userId="S::gregory.koenig@epitech.eu::ab400993-958e-48b5-8c16-4e84f48ab379" providerId="AD" clId="Web-{9151966A-626F-1E45-EDD5-C5A6FFB191B9}" dt="2022-02-04T06:27:10.680" v="83"/>
          <ac:spMkLst>
            <pc:docMk/>
            <pc:sldMk cId="3069540010" sldId="265"/>
            <ac:spMk id="17" creationId="{559FD8B5-8CC4-4CFE-BD2A-1216B1F2C3DB}"/>
          </ac:spMkLst>
        </pc:spChg>
        <pc:spChg chg="add">
          <ac:chgData name="Grégory Koenig" userId="S::gregory.koenig@epitech.eu::ab400993-958e-48b5-8c16-4e84f48ab379" providerId="AD" clId="Web-{9151966A-626F-1E45-EDD5-C5A6FFB191B9}" dt="2022-02-04T06:27:10.680" v="83"/>
          <ac:spMkLst>
            <pc:docMk/>
            <pc:sldMk cId="3069540010" sldId="265"/>
            <ac:spMk id="19" creationId="{9ECF13F4-3D2A-4F2E-9BBD-3038670D21ED}"/>
          </ac:spMkLst>
        </pc:spChg>
        <pc:grpChg chg="add">
          <ac:chgData name="Grégory Koenig" userId="S::gregory.koenig@epitech.eu::ab400993-958e-48b5-8c16-4e84f48ab379" providerId="AD" clId="Web-{9151966A-626F-1E45-EDD5-C5A6FFB191B9}" dt="2022-02-04T06:27:10.680" v="83"/>
          <ac:grpSpMkLst>
            <pc:docMk/>
            <pc:sldMk cId="3069540010" sldId="265"/>
            <ac:grpSpMk id="21" creationId="{19660E16-DCC0-4B6C-8E84-4C292580059F}"/>
          </ac:grpSpMkLst>
        </pc:grpChg>
        <pc:picChg chg="add">
          <ac:chgData name="Grégory Koenig" userId="S::gregory.koenig@epitech.eu::ab400993-958e-48b5-8c16-4e84f48ab379" providerId="AD" clId="Web-{9151966A-626F-1E45-EDD5-C5A6FFB191B9}" dt="2022-02-04T07:49:34.771" v="292"/>
          <ac:picMkLst>
            <pc:docMk/>
            <pc:sldMk cId="3069540010" sldId="265"/>
            <ac:picMk id="3" creationId="{BF58A82E-7816-4105-A896-E6679D1F93CB}"/>
          </ac:picMkLst>
        </pc:picChg>
        <pc:picChg chg="add del mod">
          <ac:chgData name="Grégory Koenig" userId="S::gregory.koenig@epitech.eu::ab400993-958e-48b5-8c16-4e84f48ab379" providerId="AD" clId="Web-{9151966A-626F-1E45-EDD5-C5A6FFB191B9}" dt="2022-02-04T06:27:10.680" v="83"/>
          <ac:picMkLst>
            <pc:docMk/>
            <pc:sldMk cId="3069540010" sldId="265"/>
            <ac:picMk id="5" creationId="{336FF054-729B-47E7-8DCF-42FE4206965F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7:49:33.130" v="291"/>
          <ac:picMkLst>
            <pc:docMk/>
            <pc:sldMk cId="3069540010" sldId="265"/>
            <ac:picMk id="6" creationId="{402396FD-A27D-44D8-98AF-B9FFF7FB7514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6:27:10.680" v="83"/>
          <ac:picMkLst>
            <pc:docMk/>
            <pc:sldMk cId="3069540010" sldId="265"/>
            <ac:picMk id="11" creationId="{6AF6706C-CF07-43A1-BCC4-CBA5D33820DA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6:27:10.680" v="83"/>
          <ac:picMkLst>
            <pc:docMk/>
            <pc:sldMk cId="3069540010" sldId="265"/>
            <ac:picMk id="15" creationId="{A748C8C8-F348-4D00-852A-26DD9EBCC24C}"/>
          </ac:picMkLst>
        </pc:picChg>
      </pc:sldChg>
      <pc:sldChg chg="addSp">
        <pc:chgData name="Grégory Koenig" userId="S::gregory.koenig@epitech.eu::ab400993-958e-48b5-8c16-4e84f48ab379" providerId="AD" clId="Web-{9151966A-626F-1E45-EDD5-C5A6FFB191B9}" dt="2022-02-04T07:49:25.364" v="289"/>
        <pc:sldMkLst>
          <pc:docMk/>
          <pc:sldMk cId="892514473" sldId="266"/>
        </pc:sldMkLst>
        <pc:picChg chg="add">
          <ac:chgData name="Grégory Koenig" userId="S::gregory.koenig@epitech.eu::ab400993-958e-48b5-8c16-4e84f48ab379" providerId="AD" clId="Web-{9151966A-626F-1E45-EDD5-C5A6FFB191B9}" dt="2022-02-04T07:49:25.364" v="289"/>
          <ac:picMkLst>
            <pc:docMk/>
            <pc:sldMk cId="892514473" sldId="266"/>
            <ac:picMk id="57" creationId="{32B14F2A-5C0A-4DEE-986F-319CB5FCCB13}"/>
          </ac:picMkLst>
        </pc:picChg>
      </pc:sldChg>
      <pc:sldChg chg="addSp modSp">
        <pc:chgData name="Grégory Koenig" userId="S::gregory.koenig@epitech.eu::ab400993-958e-48b5-8c16-4e84f48ab379" providerId="AD" clId="Web-{9151966A-626F-1E45-EDD5-C5A6FFB191B9}" dt="2022-02-04T07:53:16.135" v="322" actId="20577"/>
        <pc:sldMkLst>
          <pc:docMk/>
          <pc:sldMk cId="65033169" sldId="267"/>
        </pc:sldMkLst>
        <pc:spChg chg="mod">
          <ac:chgData name="Grégory Koenig" userId="S::gregory.koenig@epitech.eu::ab400993-958e-48b5-8c16-4e84f48ab379" providerId="AD" clId="Web-{9151966A-626F-1E45-EDD5-C5A6FFB191B9}" dt="2022-02-04T07:53:16.135" v="322" actId="20577"/>
          <ac:spMkLst>
            <pc:docMk/>
            <pc:sldMk cId="65033169" sldId="267"/>
            <ac:spMk id="2" creationId="{3037277A-B447-4466-B783-6294E629A8D5}"/>
          </ac:spMkLst>
        </pc:spChg>
        <pc:picChg chg="add">
          <ac:chgData name="Grégory Koenig" userId="S::gregory.koenig@epitech.eu::ab400993-958e-48b5-8c16-4e84f48ab379" providerId="AD" clId="Web-{9151966A-626F-1E45-EDD5-C5A6FFB191B9}" dt="2022-02-04T07:49:05.552" v="285"/>
          <ac:picMkLst>
            <pc:docMk/>
            <pc:sldMk cId="65033169" sldId="267"/>
            <ac:picMk id="40" creationId="{F179B899-96C3-4735-B3F6-E33B93C481F0}"/>
          </ac:picMkLst>
        </pc:picChg>
      </pc:sldChg>
      <pc:sldChg chg="addSp modSp">
        <pc:chgData name="Grégory Koenig" userId="S::gregory.koenig@epitech.eu::ab400993-958e-48b5-8c16-4e84f48ab379" providerId="AD" clId="Web-{9151966A-626F-1E45-EDD5-C5A6FFB191B9}" dt="2022-02-04T07:53:33.698" v="328" actId="20577"/>
        <pc:sldMkLst>
          <pc:docMk/>
          <pc:sldMk cId="1643877165" sldId="268"/>
        </pc:sldMkLst>
        <pc:spChg chg="mod">
          <ac:chgData name="Grégory Koenig" userId="S::gregory.koenig@epitech.eu::ab400993-958e-48b5-8c16-4e84f48ab379" providerId="AD" clId="Web-{9151966A-626F-1E45-EDD5-C5A6FFB191B9}" dt="2022-02-04T07:53:33.698" v="328" actId="20577"/>
          <ac:spMkLst>
            <pc:docMk/>
            <pc:sldMk cId="1643877165" sldId="268"/>
            <ac:spMk id="2" creationId="{63F09D00-5AD4-4923-B180-4483C7A59A81}"/>
          </ac:spMkLst>
        </pc:spChg>
        <pc:picChg chg="add">
          <ac:chgData name="Grégory Koenig" userId="S::gregory.koenig@epitech.eu::ab400993-958e-48b5-8c16-4e84f48ab379" providerId="AD" clId="Web-{9151966A-626F-1E45-EDD5-C5A6FFB191B9}" dt="2022-02-04T07:49:09.270" v="286"/>
          <ac:picMkLst>
            <pc:docMk/>
            <pc:sldMk cId="1643877165" sldId="268"/>
            <ac:picMk id="35" creationId="{BBDFE7F9-CCFA-4C97-BFB1-9447A3165B60}"/>
          </ac:picMkLst>
        </pc:picChg>
      </pc:sldChg>
      <pc:sldChg chg="addSp modSp">
        <pc:chgData name="Grégory Koenig" userId="S::gregory.koenig@epitech.eu::ab400993-958e-48b5-8c16-4e84f48ab379" providerId="AD" clId="Web-{9151966A-626F-1E45-EDD5-C5A6FFB191B9}" dt="2022-02-04T07:54:44.496" v="343" actId="20577"/>
        <pc:sldMkLst>
          <pc:docMk/>
          <pc:sldMk cId="1387585940" sldId="269"/>
        </pc:sldMkLst>
        <pc:spChg chg="mod">
          <ac:chgData name="Grégory Koenig" userId="S::gregory.koenig@epitech.eu::ab400993-958e-48b5-8c16-4e84f48ab379" providerId="AD" clId="Web-{9151966A-626F-1E45-EDD5-C5A6FFB191B9}" dt="2022-02-04T07:54:23.511" v="338" actId="20577"/>
          <ac:spMkLst>
            <pc:docMk/>
            <pc:sldMk cId="1387585940" sldId="269"/>
            <ac:spMk id="2" creationId="{1F732108-82A1-4FF0-8CEC-D9A5A771A4A7}"/>
          </ac:spMkLst>
        </pc:spChg>
        <pc:spChg chg="mod">
          <ac:chgData name="Grégory Koenig" userId="S::gregory.koenig@epitech.eu::ab400993-958e-48b5-8c16-4e84f48ab379" providerId="AD" clId="Web-{9151966A-626F-1E45-EDD5-C5A6FFB191B9}" dt="2022-02-04T07:54:44.496" v="343" actId="20577"/>
          <ac:spMkLst>
            <pc:docMk/>
            <pc:sldMk cId="1387585940" sldId="269"/>
            <ac:spMk id="3" creationId="{BCFA81B4-069D-4497-8CAB-389E6C4B2CCB}"/>
          </ac:spMkLst>
        </pc:spChg>
        <pc:picChg chg="add">
          <ac:chgData name="Grégory Koenig" userId="S::gregory.koenig@epitech.eu::ab400993-958e-48b5-8c16-4e84f48ab379" providerId="AD" clId="Web-{9151966A-626F-1E45-EDD5-C5A6FFB191B9}" dt="2022-02-04T07:49:12.958" v="287"/>
          <ac:picMkLst>
            <pc:docMk/>
            <pc:sldMk cId="1387585940" sldId="269"/>
            <ac:picMk id="4" creationId="{8E38FC1F-2DDF-47BE-8BDA-028E2D242E21}"/>
          </ac:picMkLst>
        </pc:picChg>
      </pc:sldChg>
      <pc:sldChg chg="addSp">
        <pc:chgData name="Grégory Koenig" userId="S::gregory.koenig@epitech.eu::ab400993-958e-48b5-8c16-4e84f48ab379" providerId="AD" clId="Web-{9151966A-626F-1E45-EDD5-C5A6FFB191B9}" dt="2022-02-04T07:47:35.831" v="263"/>
        <pc:sldMkLst>
          <pc:docMk/>
          <pc:sldMk cId="176700919" sldId="270"/>
        </pc:sldMkLst>
        <pc:picChg chg="add">
          <ac:chgData name="Grégory Koenig" userId="S::gregory.koenig@epitech.eu::ab400993-958e-48b5-8c16-4e84f48ab379" providerId="AD" clId="Web-{9151966A-626F-1E45-EDD5-C5A6FFB191B9}" dt="2022-02-04T07:47:35.831" v="263"/>
          <ac:picMkLst>
            <pc:docMk/>
            <pc:sldMk cId="176700919" sldId="270"/>
            <ac:picMk id="80" creationId="{9DE07849-471A-4DB1-B74F-7338C372559F}"/>
          </ac:picMkLst>
        </pc:picChg>
      </pc:sldChg>
      <pc:sldChg chg="addSp modSp addCm">
        <pc:chgData name="Grégory Koenig" userId="S::gregory.koenig@epitech.eu::ab400993-958e-48b5-8c16-4e84f48ab379" providerId="AD" clId="Web-{9151966A-626F-1E45-EDD5-C5A6FFB191B9}" dt="2022-02-04T07:50:35.257" v="295"/>
        <pc:sldMkLst>
          <pc:docMk/>
          <pc:sldMk cId="4268083918" sldId="271"/>
        </pc:sldMkLst>
        <pc:spChg chg="mod">
          <ac:chgData name="Grégory Koenig" userId="S::gregory.koenig@epitech.eu::ab400993-958e-48b5-8c16-4e84f48ab379" providerId="AD" clId="Web-{9151966A-626F-1E45-EDD5-C5A6FFB191B9}" dt="2022-02-04T06:18:00.135" v="47" actId="1076"/>
          <ac:spMkLst>
            <pc:docMk/>
            <pc:sldMk cId="4268083918" sldId="271"/>
            <ac:spMk id="3" creationId="{CE6BCFFC-17B9-4827-87DB-0B812A30F689}"/>
          </ac:spMkLst>
        </pc:spChg>
        <pc:spChg chg="add mod">
          <ac:chgData name="Grégory Koenig" userId="S::gregory.koenig@epitech.eu::ab400993-958e-48b5-8c16-4e84f48ab379" providerId="AD" clId="Web-{9151966A-626F-1E45-EDD5-C5A6FFB191B9}" dt="2022-02-04T06:18:45.449" v="54" actId="1076"/>
          <ac:spMkLst>
            <pc:docMk/>
            <pc:sldMk cId="4268083918" sldId="271"/>
            <ac:spMk id="8" creationId="{74B5732A-062B-4A1D-A449-68D8C88F41ED}"/>
          </ac:spMkLst>
        </pc:spChg>
        <pc:spChg chg="add mod">
          <ac:chgData name="Grégory Koenig" userId="S::gregory.koenig@epitech.eu::ab400993-958e-48b5-8c16-4e84f48ab379" providerId="AD" clId="Web-{9151966A-626F-1E45-EDD5-C5A6FFB191B9}" dt="2022-02-04T06:19:05.184" v="56" actId="1076"/>
          <ac:spMkLst>
            <pc:docMk/>
            <pc:sldMk cId="4268083918" sldId="271"/>
            <ac:spMk id="9" creationId="{E9D90C39-56AB-4564-878F-6D8F7ED4C41A}"/>
          </ac:spMkLst>
        </pc:spChg>
        <pc:spChg chg="add mod">
          <ac:chgData name="Grégory Koenig" userId="S::gregory.koenig@epitech.eu::ab400993-958e-48b5-8c16-4e84f48ab379" providerId="AD" clId="Web-{9151966A-626F-1E45-EDD5-C5A6FFB191B9}" dt="2022-02-04T06:19:31.310" v="60" actId="20577"/>
          <ac:spMkLst>
            <pc:docMk/>
            <pc:sldMk cId="4268083918" sldId="271"/>
            <ac:spMk id="10" creationId="{900464C2-F627-4146-B7A9-0235C6D3770F}"/>
          </ac:spMkLst>
        </pc:spChg>
        <pc:picChg chg="add mod">
          <ac:chgData name="Grégory Koenig" userId="S::gregory.koenig@epitech.eu::ab400993-958e-48b5-8c16-4e84f48ab379" providerId="AD" clId="Web-{9151966A-626F-1E45-EDD5-C5A6FFB191B9}" dt="2022-02-04T06:17:52.229" v="46" actId="1076"/>
          <ac:picMkLst>
            <pc:docMk/>
            <pc:sldMk cId="4268083918" sldId="271"/>
            <ac:picMk id="4" creationId="{52C19209-5E83-483F-987A-5C68C46E3776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6:17:46.776" v="45" actId="1076"/>
          <ac:picMkLst>
            <pc:docMk/>
            <pc:sldMk cId="4268083918" sldId="271"/>
            <ac:picMk id="5" creationId="{E87B24DE-CCE4-459E-8AE1-936C7297FEC8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6:17:41.932" v="44" actId="1076"/>
          <ac:picMkLst>
            <pc:docMk/>
            <pc:sldMk cId="4268083918" sldId="271"/>
            <ac:picMk id="6" creationId="{2557246C-4368-4C89-B74D-5ADFFD9ED9AE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7:47:39.690" v="265"/>
          <ac:picMkLst>
            <pc:docMk/>
            <pc:sldMk cId="4268083918" sldId="271"/>
            <ac:picMk id="7" creationId="{39F29F7A-B724-4D1B-A5E9-BA1A29E038B1}"/>
          </ac:picMkLst>
        </pc:picChg>
      </pc:sldChg>
      <pc:sldChg chg="addSp delSp modSp mod setBg addAnim setClrOvrMap">
        <pc:chgData name="Grégory Koenig" userId="S::gregory.koenig@epitech.eu::ab400993-958e-48b5-8c16-4e84f48ab379" providerId="AD" clId="Web-{9151966A-626F-1E45-EDD5-C5A6FFB191B9}" dt="2022-02-04T07:49:44.927" v="293"/>
        <pc:sldMkLst>
          <pc:docMk/>
          <pc:sldMk cId="2326049914" sldId="272"/>
        </pc:sldMkLst>
        <pc:spChg chg="mod">
          <ac:chgData name="Grégory Koenig" userId="S::gregory.koenig@epitech.eu::ab400993-958e-48b5-8c16-4e84f48ab379" providerId="AD" clId="Web-{9151966A-626F-1E45-EDD5-C5A6FFB191B9}" dt="2022-02-04T06:27:47.166" v="97"/>
          <ac:spMkLst>
            <pc:docMk/>
            <pc:sldMk cId="2326049914" sldId="272"/>
            <ac:spMk id="2" creationId="{E92E5B93-2D90-4B55-A23C-B827A79A440A}"/>
          </ac:spMkLst>
        </pc:spChg>
        <pc:spChg chg="del">
          <ac:chgData name="Grégory Koenig" userId="S::gregory.koenig@epitech.eu::ab400993-958e-48b5-8c16-4e84f48ab379" providerId="AD" clId="Web-{9151966A-626F-1E45-EDD5-C5A6FFB191B9}" dt="2022-02-04T06:27:24.478" v="84"/>
          <ac:spMkLst>
            <pc:docMk/>
            <pc:sldMk cId="2326049914" sldId="272"/>
            <ac:spMk id="3" creationId="{D46D081E-F822-459A-B0E3-89CA993EF350}"/>
          </ac:spMkLst>
        </pc:spChg>
        <pc:spChg chg="add">
          <ac:chgData name="Grégory Koenig" userId="S::gregory.koenig@epitech.eu::ab400993-958e-48b5-8c16-4e84f48ab379" providerId="AD" clId="Web-{9151966A-626F-1E45-EDD5-C5A6FFB191B9}" dt="2022-02-04T06:27:47.166" v="97"/>
          <ac:spMkLst>
            <pc:docMk/>
            <pc:sldMk cId="2326049914" sldId="272"/>
            <ac:spMk id="11" creationId="{09C946AC-2072-4946-A2B8-39F09D0944EE}"/>
          </ac:spMkLst>
        </pc:spChg>
        <pc:spChg chg="add">
          <ac:chgData name="Grégory Koenig" userId="S::gregory.koenig@epitech.eu::ab400993-958e-48b5-8c16-4e84f48ab379" providerId="AD" clId="Web-{9151966A-626F-1E45-EDD5-C5A6FFB191B9}" dt="2022-02-04T06:27:47.166" v="97"/>
          <ac:spMkLst>
            <pc:docMk/>
            <pc:sldMk cId="2326049914" sldId="272"/>
            <ac:spMk id="15" creationId="{559FD8B5-8CC4-4CFE-BD2A-1216B1F2C3DB}"/>
          </ac:spMkLst>
        </pc:spChg>
        <pc:spChg chg="add">
          <ac:chgData name="Grégory Koenig" userId="S::gregory.koenig@epitech.eu::ab400993-958e-48b5-8c16-4e84f48ab379" providerId="AD" clId="Web-{9151966A-626F-1E45-EDD5-C5A6FFB191B9}" dt="2022-02-04T06:27:47.166" v="97"/>
          <ac:spMkLst>
            <pc:docMk/>
            <pc:sldMk cId="2326049914" sldId="272"/>
            <ac:spMk id="17" creationId="{9ECF13F4-3D2A-4F2E-9BBD-3038670D21ED}"/>
          </ac:spMkLst>
        </pc:spChg>
        <pc:grpChg chg="add">
          <ac:chgData name="Grégory Koenig" userId="S::gregory.koenig@epitech.eu::ab400993-958e-48b5-8c16-4e84f48ab379" providerId="AD" clId="Web-{9151966A-626F-1E45-EDD5-C5A6FFB191B9}" dt="2022-02-04T06:27:47.166" v="97"/>
          <ac:grpSpMkLst>
            <pc:docMk/>
            <pc:sldMk cId="2326049914" sldId="272"/>
            <ac:grpSpMk id="19" creationId="{19660E16-DCC0-4B6C-8E84-4C292580059F}"/>
          </ac:grpSpMkLst>
        </pc:grpChg>
        <pc:picChg chg="add">
          <ac:chgData name="Grégory Koenig" userId="S::gregory.koenig@epitech.eu::ab400993-958e-48b5-8c16-4e84f48ab379" providerId="AD" clId="Web-{9151966A-626F-1E45-EDD5-C5A6FFB191B9}" dt="2022-02-04T07:49:44.927" v="293"/>
          <ac:picMkLst>
            <pc:docMk/>
            <pc:sldMk cId="2326049914" sldId="272"/>
            <ac:picMk id="3" creationId="{C8DFDB07-376C-4784-BCC2-DA1E9E7E2541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6:27:47.166" v="97"/>
          <ac:picMkLst>
            <pc:docMk/>
            <pc:sldMk cId="2326049914" sldId="272"/>
            <ac:picMk id="6" creationId="{DA3D21D5-A7DD-4716-A527-078CFCA54CF3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6:27:47.166" v="97"/>
          <ac:picMkLst>
            <pc:docMk/>
            <pc:sldMk cId="2326049914" sldId="272"/>
            <ac:picMk id="9" creationId="{6AF6706C-CF07-43A1-BCC4-CBA5D33820DA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6:27:47.166" v="97"/>
          <ac:picMkLst>
            <pc:docMk/>
            <pc:sldMk cId="2326049914" sldId="272"/>
            <ac:picMk id="13" creationId="{A748C8C8-F348-4D00-852A-26DD9EBCC24C}"/>
          </ac:picMkLst>
        </pc:picChg>
      </pc:sldChg>
      <pc:sldChg chg="addSp delSp modSp new mod ord setBg">
        <pc:chgData name="Grégory Koenig" userId="S::gregory.koenig@epitech.eu::ab400993-958e-48b5-8c16-4e84f48ab379" providerId="AD" clId="Web-{9151966A-626F-1E45-EDD5-C5A6FFB191B9}" dt="2022-02-04T07:49:27.693" v="290"/>
        <pc:sldMkLst>
          <pc:docMk/>
          <pc:sldMk cId="1489054006" sldId="273"/>
        </pc:sldMkLst>
        <pc:spChg chg="mod">
          <ac:chgData name="Grégory Koenig" userId="S::gregory.koenig@epitech.eu::ab400993-958e-48b5-8c16-4e84f48ab379" providerId="AD" clId="Web-{9151966A-626F-1E45-EDD5-C5A6FFB191B9}" dt="2022-02-04T06:26:33.039" v="79"/>
          <ac:spMkLst>
            <pc:docMk/>
            <pc:sldMk cId="1489054006" sldId="273"/>
            <ac:spMk id="2" creationId="{9CADBF69-FEF6-4D57-A3D0-19DE45D3317F}"/>
          </ac:spMkLst>
        </pc:spChg>
        <pc:spChg chg="add del">
          <ac:chgData name="Grégory Koenig" userId="S::gregory.koenig@epitech.eu::ab400993-958e-48b5-8c16-4e84f48ab379" providerId="AD" clId="Web-{9151966A-626F-1E45-EDD5-C5A6FFB191B9}" dt="2022-02-04T06:26:32.992" v="78"/>
          <ac:spMkLst>
            <pc:docMk/>
            <pc:sldMk cId="1489054006" sldId="273"/>
            <ac:spMk id="9" creationId="{9939D5DF-647B-465D-9883-4CF390177B22}"/>
          </ac:spMkLst>
        </pc:spChg>
        <pc:spChg chg="add">
          <ac:chgData name="Grégory Koenig" userId="S::gregory.koenig@epitech.eu::ab400993-958e-48b5-8c16-4e84f48ab379" providerId="AD" clId="Web-{9151966A-626F-1E45-EDD5-C5A6FFB191B9}" dt="2022-02-04T06:26:33.039" v="79"/>
          <ac:spMkLst>
            <pc:docMk/>
            <pc:sldMk cId="1489054006" sldId="273"/>
            <ac:spMk id="10" creationId="{0DC895F7-4E59-40FB-87DD-ACE47F94C143}"/>
          </ac:spMkLst>
        </pc:spChg>
        <pc:picChg chg="add">
          <ac:chgData name="Grégory Koenig" userId="S::gregory.koenig@epitech.eu::ab400993-958e-48b5-8c16-4e84f48ab379" providerId="AD" clId="Web-{9151966A-626F-1E45-EDD5-C5A6FFB191B9}" dt="2022-02-04T07:49:27.693" v="290"/>
          <ac:picMkLst>
            <pc:docMk/>
            <pc:sldMk cId="1489054006" sldId="273"/>
            <ac:picMk id="3" creationId="{FECD647D-B74E-4F41-97C8-33BE7053286D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6:26:33.039" v="79"/>
          <ac:picMkLst>
            <pc:docMk/>
            <pc:sldMk cId="1489054006" sldId="273"/>
            <ac:picMk id="4" creationId="{D6FE5B03-C878-42FD-9EC3-E5E366FDC3BD}"/>
          </ac:picMkLst>
        </pc:picChg>
        <pc:picChg chg="add del">
          <ac:chgData name="Grégory Koenig" userId="S::gregory.koenig@epitech.eu::ab400993-958e-48b5-8c16-4e84f48ab379" providerId="AD" clId="Web-{9151966A-626F-1E45-EDD5-C5A6FFB191B9}" dt="2022-02-04T06:26:32.992" v="78"/>
          <ac:picMkLst>
            <pc:docMk/>
            <pc:sldMk cId="1489054006" sldId="273"/>
            <ac:picMk id="7" creationId="{18BD78ED-75E1-4879-B369-BC61F7C45E22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6:26:33.039" v="79"/>
          <ac:picMkLst>
            <pc:docMk/>
            <pc:sldMk cId="1489054006" sldId="273"/>
            <ac:picMk id="8" creationId="{CBECFFDC-94DB-4DA3-94FE-22FEDDA8FA30}"/>
          </ac:picMkLst>
        </pc:picChg>
        <pc:picChg chg="add del">
          <ac:chgData name="Grégory Koenig" userId="S::gregory.koenig@epitech.eu::ab400993-958e-48b5-8c16-4e84f48ab379" providerId="AD" clId="Web-{9151966A-626F-1E45-EDD5-C5A6FFB191B9}" dt="2022-02-04T06:26:32.992" v="78"/>
          <ac:picMkLst>
            <pc:docMk/>
            <pc:sldMk cId="1489054006" sldId="273"/>
            <ac:picMk id="11" creationId="{795511D0-C969-4FB4-9670-3DF7F1B2A7BC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6:26:33.039" v="79"/>
          <ac:picMkLst>
            <pc:docMk/>
            <pc:sldMk cId="1489054006" sldId="273"/>
            <ac:picMk id="12" creationId="{1A4C720E-710D-44F8-A8D7-2BAA61E1814B}"/>
          </ac:picMkLst>
        </pc:picChg>
      </pc:sldChg>
      <pc:sldChg chg="addSp delSp modSp add replId">
        <pc:chgData name="Grégory Koenig" userId="S::gregory.koenig@epitech.eu::ab400993-958e-48b5-8c16-4e84f48ab379" providerId="AD" clId="Web-{9151966A-626F-1E45-EDD5-C5A6FFB191B9}" dt="2022-02-04T08:06:09.089" v="436" actId="1076"/>
        <pc:sldMkLst>
          <pc:docMk/>
          <pc:sldMk cId="882021600" sldId="274"/>
        </pc:sldMkLst>
        <pc:spChg chg="mod">
          <ac:chgData name="Grégory Koenig" userId="S::gregory.koenig@epitech.eu::ab400993-958e-48b5-8c16-4e84f48ab379" providerId="AD" clId="Web-{9151966A-626F-1E45-EDD5-C5A6FFB191B9}" dt="2022-02-04T06:31:45.594" v="143" actId="20577"/>
          <ac:spMkLst>
            <pc:docMk/>
            <pc:sldMk cId="882021600" sldId="274"/>
            <ac:spMk id="14" creationId="{069C337C-F3F7-4B85-9F6F-43D68B36B5F5}"/>
          </ac:spMkLst>
        </pc:spChg>
        <pc:picChg chg="add mod">
          <ac:chgData name="Grégory Koenig" userId="S::gregory.koenig@epitech.eu::ab400993-958e-48b5-8c16-4e84f48ab379" providerId="AD" clId="Web-{9151966A-626F-1E45-EDD5-C5A6FFB191B9}" dt="2022-02-04T08:06:09.089" v="436" actId="1076"/>
          <ac:picMkLst>
            <pc:docMk/>
            <pc:sldMk cId="882021600" sldId="274"/>
            <ac:picMk id="3" creationId="{AC0337E9-326D-41EE-B490-5B01568097EB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8:06:01.729" v="434" actId="1076"/>
          <ac:picMkLst>
            <pc:docMk/>
            <pc:sldMk cId="882021600" sldId="274"/>
            <ac:picMk id="4" creationId="{2AC23947-0329-49AE-A7C9-CFA15D59CDCE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6:31:47.078" v="144"/>
          <ac:picMkLst>
            <pc:docMk/>
            <pc:sldMk cId="882021600" sldId="274"/>
            <ac:picMk id="5" creationId="{6B2D5E09-23B9-4F83-B664-96A1D10C300C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8:05:51.917" v="428" actId="1076"/>
          <ac:picMkLst>
            <pc:docMk/>
            <pc:sldMk cId="882021600" sldId="274"/>
            <ac:picMk id="5" creationId="{B90F6770-C083-463B-A74A-99EFA0BAEEFD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6:31:48.422" v="145"/>
          <ac:picMkLst>
            <pc:docMk/>
            <pc:sldMk cId="882021600" sldId="274"/>
            <ac:picMk id="6" creationId="{954353E8-3950-42FC-9464-B7EF529A6A5C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8:05:41.495" v="422" actId="1076"/>
          <ac:picMkLst>
            <pc:docMk/>
            <pc:sldMk cId="882021600" sldId="274"/>
            <ac:picMk id="6" creationId="{E570BC5E-FE10-4AB9-8AEB-39C42BDDCB69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8:06:04.464" v="435" actId="1076"/>
          <ac:picMkLst>
            <pc:docMk/>
            <pc:sldMk cId="882021600" sldId="274"/>
            <ac:picMk id="7" creationId="{B679FE5A-F681-40AE-AD27-CD2608B8BB70}"/>
          </ac:picMkLst>
        </pc:picChg>
        <pc:picChg chg="add">
          <ac:chgData name="Grégory Koenig" userId="S::gregory.koenig@epitech.eu::ab400993-958e-48b5-8c16-4e84f48ab379" providerId="AD" clId="Web-{9151966A-626F-1E45-EDD5-C5A6FFB191B9}" dt="2022-02-04T07:48:19.754" v="271"/>
          <ac:picMkLst>
            <pc:docMk/>
            <pc:sldMk cId="882021600" sldId="274"/>
            <ac:picMk id="8" creationId="{06C0FBA1-FBB6-4B90-B901-6FA57E207764}"/>
          </ac:picMkLst>
        </pc:picChg>
        <pc:picChg chg="add del mod">
          <ac:chgData name="Grégory Koenig" userId="S::gregory.koenig@epitech.eu::ab400993-958e-48b5-8c16-4e84f48ab379" providerId="AD" clId="Web-{9151966A-626F-1E45-EDD5-C5A6FFB191B9}" dt="2022-02-04T08:01:28.833" v="368"/>
          <ac:picMkLst>
            <pc:docMk/>
            <pc:sldMk cId="882021600" sldId="274"/>
            <ac:picMk id="10" creationId="{54C41D0F-3020-45A9-A803-F0D48883A92C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8:05:04.494" v="403" actId="1076"/>
          <ac:picMkLst>
            <pc:docMk/>
            <pc:sldMk cId="882021600" sldId="274"/>
            <ac:picMk id="11" creationId="{B6C4D868-6D25-4F9C-B81B-F104043A06D0}"/>
          </ac:picMkLst>
        </pc:picChg>
        <pc:picChg chg="add mod">
          <ac:chgData name="Grégory Koenig" userId="S::gregory.koenig@epitech.eu::ab400993-958e-48b5-8c16-4e84f48ab379" providerId="AD" clId="Web-{9151966A-626F-1E45-EDD5-C5A6FFB191B9}" dt="2022-02-04T08:05:02.869" v="402" actId="1076"/>
          <ac:picMkLst>
            <pc:docMk/>
            <pc:sldMk cId="882021600" sldId="274"/>
            <ac:picMk id="12" creationId="{84BD51D3-E07C-496E-86CB-F985546CB287}"/>
          </ac:picMkLst>
        </pc:picChg>
      </pc:sldChg>
      <pc:sldChg chg="add del replId">
        <pc:chgData name="Grégory Koenig" userId="S::gregory.koenig@epitech.eu::ab400993-958e-48b5-8c16-4e84f48ab379" providerId="AD" clId="Web-{9151966A-626F-1E45-EDD5-C5A6FFB191B9}" dt="2022-02-04T06:30:17.076" v="131"/>
        <pc:sldMkLst>
          <pc:docMk/>
          <pc:sldMk cId="3067502890" sldId="274"/>
        </pc:sldMkLst>
      </pc:sldChg>
      <pc:sldChg chg="delSp modSp add del replId">
        <pc:chgData name="Grégory Koenig" userId="S::gregory.koenig@epitech.eu::ab400993-958e-48b5-8c16-4e84f48ab379" providerId="AD" clId="Web-{9151966A-626F-1E45-EDD5-C5A6FFB191B9}" dt="2022-02-04T06:31:33.890" v="140"/>
        <pc:sldMkLst>
          <pc:docMk/>
          <pc:sldMk cId="4120205451" sldId="274"/>
        </pc:sldMkLst>
        <pc:spChg chg="mod">
          <ac:chgData name="Grégory Koenig" userId="S::gregory.koenig@epitech.eu::ab400993-958e-48b5-8c16-4e84f48ab379" providerId="AD" clId="Web-{9151966A-626F-1E45-EDD5-C5A6FFB191B9}" dt="2022-02-04T06:31:03.421" v="137" actId="20577"/>
          <ac:spMkLst>
            <pc:docMk/>
            <pc:sldMk cId="4120205451" sldId="274"/>
            <ac:spMk id="14" creationId="{069C337C-F3F7-4B85-9F6F-43D68B36B5F5}"/>
          </ac:spMkLst>
        </pc:spChg>
        <pc:picChg chg="del">
          <ac:chgData name="Grégory Koenig" userId="S::gregory.koenig@epitech.eu::ab400993-958e-48b5-8c16-4e84f48ab379" providerId="AD" clId="Web-{9151966A-626F-1E45-EDD5-C5A6FFB191B9}" dt="2022-02-04T06:30:23.795" v="133"/>
          <ac:picMkLst>
            <pc:docMk/>
            <pc:sldMk cId="4120205451" sldId="274"/>
            <ac:picMk id="5" creationId="{6B2D5E09-23B9-4F83-B664-96A1D10C300C}"/>
          </ac:picMkLst>
        </pc:picChg>
        <pc:picChg chg="del">
          <ac:chgData name="Grégory Koenig" userId="S::gregory.koenig@epitech.eu::ab400993-958e-48b5-8c16-4e84f48ab379" providerId="AD" clId="Web-{9151966A-626F-1E45-EDD5-C5A6FFB191B9}" dt="2022-02-04T06:30:25.107" v="134"/>
          <ac:picMkLst>
            <pc:docMk/>
            <pc:sldMk cId="4120205451" sldId="274"/>
            <ac:picMk id="6" creationId="{954353E8-3950-42FC-9464-B7EF529A6A5C}"/>
          </ac:picMkLst>
        </pc:picChg>
      </pc:sldChg>
    </pc:docChg>
  </pc:docChgLst>
  <pc:docChgLst>
    <pc:chgData name="Lea JUNGER" userId="S::lea.junger@epitech.eu::218102f1-eee5-4a35-8e0d-def52b1d5972" providerId="AD" clId="Web-{45458FCE-9ACE-9C22-CDD9-08D669ECCF29}"/>
    <pc:docChg chg="mod modSld">
      <pc:chgData name="Lea JUNGER" userId="S::lea.junger@epitech.eu::218102f1-eee5-4a35-8e0d-def52b1d5972" providerId="AD" clId="Web-{45458FCE-9ACE-9C22-CDD9-08D669ECCF29}" dt="2022-02-10T09:30:23.636" v="170" actId="20577"/>
      <pc:docMkLst>
        <pc:docMk/>
      </pc:docMkLst>
      <pc:sldChg chg="modSp">
        <pc:chgData name="Lea JUNGER" userId="S::lea.junger@epitech.eu::218102f1-eee5-4a35-8e0d-def52b1d5972" providerId="AD" clId="Web-{45458FCE-9ACE-9C22-CDD9-08D669ECCF29}" dt="2022-02-10T09:30:23.636" v="170" actId="20577"/>
        <pc:sldMkLst>
          <pc:docMk/>
          <pc:sldMk cId="2901312839" sldId="280"/>
        </pc:sldMkLst>
        <pc:spChg chg="mod">
          <ac:chgData name="Lea JUNGER" userId="S::lea.junger@epitech.eu::218102f1-eee5-4a35-8e0d-def52b1d5972" providerId="AD" clId="Web-{45458FCE-9ACE-9C22-CDD9-08D669ECCF29}" dt="2022-02-10T09:30:23.636" v="170" actId="20577"/>
          <ac:spMkLst>
            <pc:docMk/>
            <pc:sldMk cId="2901312839" sldId="280"/>
            <ac:spMk id="3" creationId="{13D0D34F-6168-43F6-BA45-CC70326893EF}"/>
          </ac:spMkLst>
        </pc:spChg>
      </pc:sldChg>
      <pc:sldChg chg="addSp delSp modSp addCm">
        <pc:chgData name="Lea JUNGER" userId="S::lea.junger@epitech.eu::218102f1-eee5-4a35-8e0d-def52b1d5972" providerId="AD" clId="Web-{45458FCE-9ACE-9C22-CDD9-08D669ECCF29}" dt="2022-02-10T09:24:30.205" v="4"/>
        <pc:sldMkLst>
          <pc:docMk/>
          <pc:sldMk cId="3529972546" sldId="288"/>
        </pc:sldMkLst>
        <pc:graphicFrameChg chg="modGraphic">
          <ac:chgData name="Lea JUNGER" userId="S::lea.junger@epitech.eu::218102f1-eee5-4a35-8e0d-def52b1d5972" providerId="AD" clId="Web-{45458FCE-9ACE-9C22-CDD9-08D669ECCF29}" dt="2022-02-10T08:58:29.179" v="2"/>
          <ac:graphicFrameMkLst>
            <pc:docMk/>
            <pc:sldMk cId="3529972546" sldId="288"/>
            <ac:graphicFrameMk id="7" creationId="{9F70C52A-62AF-4077-817B-A2116744F3E6}"/>
          </ac:graphicFrameMkLst>
        </pc:graphicFrameChg>
        <pc:graphicFrameChg chg="add del">
          <ac:chgData name="Lea JUNGER" userId="S::lea.junger@epitech.eu::218102f1-eee5-4a35-8e0d-def52b1d5972" providerId="AD" clId="Web-{45458FCE-9ACE-9C22-CDD9-08D669ECCF29}" dt="2022-02-10T08:57:57.209" v="1"/>
          <ac:graphicFrameMkLst>
            <pc:docMk/>
            <pc:sldMk cId="3529972546" sldId="288"/>
            <ac:graphicFrameMk id="34" creationId="{2B290844-8503-4E96-A734-2D5B58BE86F6}"/>
          </ac:graphicFrameMkLst>
        </pc:graphicFrameChg>
      </pc:sldChg>
    </pc:docChg>
  </pc:docChgLst>
  <pc:docChgLst>
    <pc:chgData name="Grégory Koenig" userId="S::gregory.koenig@epitech.eu::ab400993-958e-48b5-8c16-4e84f48ab379" providerId="AD" clId="Web-{BD0B372E-50A7-4B13-9411-C67771BD17C8}"/>
    <pc:docChg chg="delSld modSld">
      <pc:chgData name="Grégory Koenig" userId="S::gregory.koenig@epitech.eu::ab400993-958e-48b5-8c16-4e84f48ab379" providerId="AD" clId="Web-{BD0B372E-50A7-4B13-9411-C67771BD17C8}" dt="2022-02-10T09:40:01.647" v="50"/>
      <pc:docMkLst>
        <pc:docMk/>
      </pc:docMkLst>
      <pc:sldChg chg="modTransition">
        <pc:chgData name="Grégory Koenig" userId="S::gregory.koenig@epitech.eu::ab400993-958e-48b5-8c16-4e84f48ab379" providerId="AD" clId="Web-{BD0B372E-50A7-4B13-9411-C67771BD17C8}" dt="2022-02-10T09:36:46.323" v="20"/>
        <pc:sldMkLst>
          <pc:docMk/>
          <pc:sldMk cId="3388139804" sldId="261"/>
        </pc:sldMkLst>
      </pc:sldChg>
      <pc:sldChg chg="modTransition">
        <pc:chgData name="Grégory Koenig" userId="S::gregory.koenig@epitech.eu::ab400993-958e-48b5-8c16-4e84f48ab379" providerId="AD" clId="Web-{BD0B372E-50A7-4B13-9411-C67771BD17C8}" dt="2022-02-10T09:36:44.635" v="19"/>
        <pc:sldMkLst>
          <pc:docMk/>
          <pc:sldMk cId="4268083918" sldId="271"/>
        </pc:sldMkLst>
      </pc:sldChg>
      <pc:sldChg chg="modTransition">
        <pc:chgData name="Grégory Koenig" userId="S::gregory.koenig@epitech.eu::ab400993-958e-48b5-8c16-4e84f48ab379" providerId="AD" clId="Web-{BD0B372E-50A7-4B13-9411-C67771BD17C8}" dt="2022-02-10T09:36:48.276" v="21"/>
        <pc:sldMkLst>
          <pc:docMk/>
          <pc:sldMk cId="882021600" sldId="274"/>
        </pc:sldMkLst>
      </pc:sldChg>
      <pc:sldChg chg="modTransition delAnim modAnim">
        <pc:chgData name="Grégory Koenig" userId="S::gregory.koenig@epitech.eu::ab400993-958e-48b5-8c16-4e84f48ab379" providerId="AD" clId="Web-{BD0B372E-50A7-4B13-9411-C67771BD17C8}" dt="2022-02-10T09:33:49.312" v="15"/>
        <pc:sldMkLst>
          <pc:docMk/>
          <pc:sldMk cId="3019914491" sldId="275"/>
        </pc:sldMkLst>
      </pc:sldChg>
      <pc:sldChg chg="modTransition">
        <pc:chgData name="Grégory Koenig" userId="S::gregory.koenig@epitech.eu::ab400993-958e-48b5-8c16-4e84f48ab379" providerId="AD" clId="Web-{BD0B372E-50A7-4B13-9411-C67771BD17C8}" dt="2022-02-10T09:33:47.858" v="14"/>
        <pc:sldMkLst>
          <pc:docMk/>
          <pc:sldMk cId="2882902244" sldId="276"/>
        </pc:sldMkLst>
      </pc:sldChg>
      <pc:sldChg chg="modTransition">
        <pc:chgData name="Grégory Koenig" userId="S::gregory.koenig@epitech.eu::ab400993-958e-48b5-8c16-4e84f48ab379" providerId="AD" clId="Web-{BD0B372E-50A7-4B13-9411-C67771BD17C8}" dt="2022-02-10T09:36:32.837" v="17"/>
        <pc:sldMkLst>
          <pc:docMk/>
          <pc:sldMk cId="1962708016" sldId="277"/>
        </pc:sldMkLst>
      </pc:sldChg>
      <pc:sldChg chg="modTransition">
        <pc:chgData name="Grégory Koenig" userId="S::gregory.koenig@epitech.eu::ab400993-958e-48b5-8c16-4e84f48ab379" providerId="AD" clId="Web-{BD0B372E-50A7-4B13-9411-C67771BD17C8}" dt="2022-02-10T09:36:51.026" v="22"/>
        <pc:sldMkLst>
          <pc:docMk/>
          <pc:sldMk cId="665417845" sldId="278"/>
        </pc:sldMkLst>
      </pc:sldChg>
      <pc:sldChg chg="modTransition">
        <pc:chgData name="Grégory Koenig" userId="S::gregory.koenig@epitech.eu::ab400993-958e-48b5-8c16-4e84f48ab379" providerId="AD" clId="Web-{BD0B372E-50A7-4B13-9411-C67771BD17C8}" dt="2022-02-10T09:37:07.636" v="30"/>
        <pc:sldMkLst>
          <pc:docMk/>
          <pc:sldMk cId="3359833690" sldId="279"/>
        </pc:sldMkLst>
      </pc:sldChg>
      <pc:sldChg chg="addSp delSp modSp modTransition">
        <pc:chgData name="Grégory Koenig" userId="S::gregory.koenig@epitech.eu::ab400993-958e-48b5-8c16-4e84f48ab379" providerId="AD" clId="Web-{BD0B372E-50A7-4B13-9411-C67771BD17C8}" dt="2022-02-10T09:38:41.564" v="48" actId="20577"/>
        <pc:sldMkLst>
          <pc:docMk/>
          <pc:sldMk cId="2901312839" sldId="280"/>
        </pc:sldMkLst>
        <pc:spChg chg="add del">
          <ac:chgData name="Grégory Koenig" userId="S::gregory.koenig@epitech.eu::ab400993-958e-48b5-8c16-4e84f48ab379" providerId="AD" clId="Web-{BD0B372E-50A7-4B13-9411-C67771BD17C8}" dt="2022-02-10T09:38:24.407" v="43"/>
          <ac:spMkLst>
            <pc:docMk/>
            <pc:sldMk cId="2901312839" sldId="280"/>
            <ac:spMk id="3" creationId="{13D0D34F-6168-43F6-BA45-CC70326893EF}"/>
          </ac:spMkLst>
        </pc:spChg>
        <pc:graphicFrameChg chg="add del">
          <ac:chgData name="Grégory Koenig" userId="S::gregory.koenig@epitech.eu::ab400993-958e-48b5-8c16-4e84f48ab379" providerId="AD" clId="Web-{BD0B372E-50A7-4B13-9411-C67771BD17C8}" dt="2022-02-10T09:37:57.046" v="36"/>
          <ac:graphicFrameMkLst>
            <pc:docMk/>
            <pc:sldMk cId="2901312839" sldId="280"/>
            <ac:graphicFrameMk id="7" creationId="{6DFBBE01-E035-415F-8DE2-F171EF3AEDC9}"/>
          </ac:graphicFrameMkLst>
        </pc:graphicFrameChg>
        <pc:graphicFrameChg chg="add del">
          <ac:chgData name="Grégory Koenig" userId="S::gregory.koenig@epitech.eu::ab400993-958e-48b5-8c16-4e84f48ab379" providerId="AD" clId="Web-{BD0B372E-50A7-4B13-9411-C67771BD17C8}" dt="2022-02-10T09:38:19.078" v="38"/>
          <ac:graphicFrameMkLst>
            <pc:docMk/>
            <pc:sldMk cId="2901312839" sldId="280"/>
            <ac:graphicFrameMk id="9" creationId="{3917C48A-8523-4402-9101-A0897EFAEF80}"/>
          </ac:graphicFrameMkLst>
        </pc:graphicFrameChg>
        <pc:graphicFrameChg chg="add del">
          <ac:chgData name="Grégory Koenig" userId="S::gregory.koenig@epitech.eu::ab400993-958e-48b5-8c16-4e84f48ab379" providerId="AD" clId="Web-{BD0B372E-50A7-4B13-9411-C67771BD17C8}" dt="2022-02-10T09:38:22.172" v="40"/>
          <ac:graphicFrameMkLst>
            <pc:docMk/>
            <pc:sldMk cId="2901312839" sldId="280"/>
            <ac:graphicFrameMk id="11" creationId="{6DFBBE01-E035-415F-8DE2-F171EF3AEDC9}"/>
          </ac:graphicFrameMkLst>
        </pc:graphicFrameChg>
        <pc:graphicFrameChg chg="add del">
          <ac:chgData name="Grégory Koenig" userId="S::gregory.koenig@epitech.eu::ab400993-958e-48b5-8c16-4e84f48ab379" providerId="AD" clId="Web-{BD0B372E-50A7-4B13-9411-C67771BD17C8}" dt="2022-02-10T09:38:24.391" v="42"/>
          <ac:graphicFrameMkLst>
            <pc:docMk/>
            <pc:sldMk cId="2901312839" sldId="280"/>
            <ac:graphicFrameMk id="13" creationId="{3917C48A-8523-4402-9101-A0897EFAEF80}"/>
          </ac:graphicFrameMkLst>
        </pc:graphicFrameChg>
        <pc:graphicFrameChg chg="add modGraphic">
          <ac:chgData name="Grégory Koenig" userId="S::gregory.koenig@epitech.eu::ab400993-958e-48b5-8c16-4e84f48ab379" providerId="AD" clId="Web-{BD0B372E-50A7-4B13-9411-C67771BD17C8}" dt="2022-02-10T09:38:41.564" v="48" actId="20577"/>
          <ac:graphicFrameMkLst>
            <pc:docMk/>
            <pc:sldMk cId="2901312839" sldId="280"/>
            <ac:graphicFrameMk id="15" creationId="{6DFBBE01-E035-415F-8DE2-F171EF3AEDC9}"/>
          </ac:graphicFrameMkLst>
        </pc:graphicFrameChg>
        <pc:picChg chg="add">
          <ac:chgData name="Grégory Koenig" userId="S::gregory.koenig@epitech.eu::ab400993-958e-48b5-8c16-4e84f48ab379" providerId="AD" clId="Web-{BD0B372E-50A7-4B13-9411-C67771BD17C8}" dt="2022-02-10T09:22:57.928" v="6"/>
          <ac:picMkLst>
            <pc:docMk/>
            <pc:sldMk cId="2901312839" sldId="280"/>
            <ac:picMk id="5" creationId="{2C248467-6A66-474A-8F10-8A2AE08C0017}"/>
          </ac:picMkLst>
        </pc:picChg>
      </pc:sldChg>
      <pc:sldChg chg="modTransition">
        <pc:chgData name="Grégory Koenig" userId="S::gregory.koenig@epitech.eu::ab400993-958e-48b5-8c16-4e84f48ab379" providerId="AD" clId="Web-{BD0B372E-50A7-4B13-9411-C67771BD17C8}" dt="2022-02-10T09:37:13.730" v="32"/>
        <pc:sldMkLst>
          <pc:docMk/>
          <pc:sldMk cId="74457558" sldId="281"/>
        </pc:sldMkLst>
      </pc:sldChg>
      <pc:sldChg chg="modTransition addCm">
        <pc:chgData name="Grégory Koenig" userId="S::gregory.koenig@epitech.eu::ab400993-958e-48b5-8c16-4e84f48ab379" providerId="AD" clId="Web-{BD0B372E-50A7-4B13-9411-C67771BD17C8}" dt="2022-02-10T09:37:14.715" v="33"/>
        <pc:sldMkLst>
          <pc:docMk/>
          <pc:sldMk cId="2111812883" sldId="282"/>
        </pc:sldMkLst>
      </pc:sldChg>
      <pc:sldChg chg="modTransition addCm">
        <pc:chgData name="Grégory Koenig" userId="S::gregory.koenig@epitech.eu::ab400993-958e-48b5-8c16-4e84f48ab379" providerId="AD" clId="Web-{BD0B372E-50A7-4B13-9411-C67771BD17C8}" dt="2022-02-10T09:37:16.309" v="34"/>
        <pc:sldMkLst>
          <pc:docMk/>
          <pc:sldMk cId="744813768" sldId="283"/>
        </pc:sldMkLst>
      </pc:sldChg>
      <pc:sldChg chg="modTransition">
        <pc:chgData name="Grégory Koenig" userId="S::gregory.koenig@epitech.eu::ab400993-958e-48b5-8c16-4e84f48ab379" providerId="AD" clId="Web-{BD0B372E-50A7-4B13-9411-C67771BD17C8}" dt="2022-02-10T09:36:52.932" v="23"/>
        <pc:sldMkLst>
          <pc:docMk/>
          <pc:sldMk cId="158795816" sldId="284"/>
        </pc:sldMkLst>
      </pc:sldChg>
      <pc:sldChg chg="addSp modTransition">
        <pc:chgData name="Grégory Koenig" userId="S::gregory.koenig@epitech.eu::ab400993-958e-48b5-8c16-4e84f48ab379" providerId="AD" clId="Web-{BD0B372E-50A7-4B13-9411-C67771BD17C8}" dt="2022-02-10T09:36:59.980" v="27"/>
        <pc:sldMkLst>
          <pc:docMk/>
          <pc:sldMk cId="34712155" sldId="285"/>
        </pc:sldMkLst>
        <pc:picChg chg="add">
          <ac:chgData name="Grégory Koenig" userId="S::gregory.koenig@epitech.eu::ab400993-958e-48b5-8c16-4e84f48ab379" providerId="AD" clId="Web-{BD0B372E-50A7-4B13-9411-C67771BD17C8}" dt="2022-02-10T09:22:38.802" v="2"/>
          <ac:picMkLst>
            <pc:docMk/>
            <pc:sldMk cId="34712155" sldId="285"/>
            <ac:picMk id="2" creationId="{3C39CBED-DFE0-447C-8ED6-F8D7A82FB970}"/>
          </ac:picMkLst>
        </pc:picChg>
      </pc:sldChg>
      <pc:sldChg chg="addSp del">
        <pc:chgData name="Grégory Koenig" userId="S::gregory.koenig@epitech.eu::ab400993-958e-48b5-8c16-4e84f48ab379" providerId="AD" clId="Web-{BD0B372E-50A7-4B13-9411-C67771BD17C8}" dt="2022-02-10T09:35:41.865" v="16"/>
        <pc:sldMkLst>
          <pc:docMk/>
          <pc:sldMk cId="2942360982" sldId="286"/>
        </pc:sldMkLst>
        <pc:picChg chg="add">
          <ac:chgData name="Grégory Koenig" userId="S::gregory.koenig@epitech.eu::ab400993-958e-48b5-8c16-4e84f48ab379" providerId="AD" clId="Web-{BD0B372E-50A7-4B13-9411-C67771BD17C8}" dt="2022-02-10T09:22:42.333" v="3"/>
          <ac:picMkLst>
            <pc:docMk/>
            <pc:sldMk cId="2942360982" sldId="286"/>
            <ac:picMk id="5" creationId="{AE9C78D7-A485-4ECD-B877-6FF3AD49B515}"/>
          </ac:picMkLst>
        </pc:picChg>
      </pc:sldChg>
      <pc:sldChg chg="addSp modTransition">
        <pc:chgData name="Grégory Koenig" userId="S::gregory.koenig@epitech.eu::ab400993-958e-48b5-8c16-4e84f48ab379" providerId="AD" clId="Web-{BD0B372E-50A7-4B13-9411-C67771BD17C8}" dt="2022-02-10T09:37:03.449" v="28"/>
        <pc:sldMkLst>
          <pc:docMk/>
          <pc:sldMk cId="2767403654" sldId="287"/>
        </pc:sldMkLst>
        <pc:picChg chg="add">
          <ac:chgData name="Grégory Koenig" userId="S::gregory.koenig@epitech.eu::ab400993-958e-48b5-8c16-4e84f48ab379" providerId="AD" clId="Web-{BD0B372E-50A7-4B13-9411-C67771BD17C8}" dt="2022-02-10T09:22:46.568" v="4"/>
          <ac:picMkLst>
            <pc:docMk/>
            <pc:sldMk cId="2767403654" sldId="287"/>
            <ac:picMk id="32" creationId="{790FD994-A9EE-4504-92FC-D6602B60DE4F}"/>
          </ac:picMkLst>
        </pc:picChg>
      </pc:sldChg>
      <pc:sldChg chg="addSp modTransition">
        <pc:chgData name="Grégory Koenig" userId="S::gregory.koenig@epitech.eu::ab400993-958e-48b5-8c16-4e84f48ab379" providerId="AD" clId="Web-{BD0B372E-50A7-4B13-9411-C67771BD17C8}" dt="2022-02-10T09:37:05.761" v="29"/>
        <pc:sldMkLst>
          <pc:docMk/>
          <pc:sldMk cId="3529972546" sldId="288"/>
        </pc:sldMkLst>
        <pc:picChg chg="add">
          <ac:chgData name="Grégory Koenig" userId="S::gregory.koenig@epitech.eu::ab400993-958e-48b5-8c16-4e84f48ab379" providerId="AD" clId="Web-{BD0B372E-50A7-4B13-9411-C67771BD17C8}" dt="2022-02-10T09:22:50.756" v="5"/>
          <ac:picMkLst>
            <pc:docMk/>
            <pc:sldMk cId="3529972546" sldId="288"/>
            <ac:picMk id="26" creationId="{3D1C73C1-5EA7-4210-8DDA-928346EDE697}"/>
          </ac:picMkLst>
        </pc:picChg>
      </pc:sldChg>
      <pc:sldChg chg="addSp delSp modTransition">
        <pc:chgData name="Grégory Koenig" userId="S::gregory.koenig@epitech.eu::ab400993-958e-48b5-8c16-4e84f48ab379" providerId="AD" clId="Web-{BD0B372E-50A7-4B13-9411-C67771BD17C8}" dt="2022-02-10T09:40:01.647" v="50"/>
        <pc:sldMkLst>
          <pc:docMk/>
          <pc:sldMk cId="3691743367" sldId="289"/>
        </pc:sldMkLst>
        <pc:spChg chg="add del">
          <ac:chgData name="Grégory Koenig" userId="S::gregory.koenig@epitech.eu::ab400993-958e-48b5-8c16-4e84f48ab379" providerId="AD" clId="Web-{BD0B372E-50A7-4B13-9411-C67771BD17C8}" dt="2022-02-10T09:40:01.647" v="50"/>
          <ac:spMkLst>
            <pc:docMk/>
            <pc:sldMk cId="3691743367" sldId="289"/>
            <ac:spMk id="2" creationId="{E7EC44F6-FBAC-4E33-A72A-7A6DFC261DEC}"/>
          </ac:spMkLst>
        </pc:spChg>
      </pc:sldChg>
      <pc:sldChg chg="addSp modTransition addCm">
        <pc:chgData name="Grégory Koenig" userId="S::gregory.koenig@epitech.eu::ab400993-958e-48b5-8c16-4e84f48ab379" providerId="AD" clId="Web-{BD0B372E-50A7-4B13-9411-C67771BD17C8}" dt="2022-02-10T09:36:55.979" v="25"/>
        <pc:sldMkLst>
          <pc:docMk/>
          <pc:sldMk cId="1335259171" sldId="290"/>
        </pc:sldMkLst>
        <pc:picChg chg="add">
          <ac:chgData name="Grégory Koenig" userId="S::gregory.koenig@epitech.eu::ab400993-958e-48b5-8c16-4e84f48ab379" providerId="AD" clId="Web-{BD0B372E-50A7-4B13-9411-C67771BD17C8}" dt="2022-02-10T09:22:31.567" v="0"/>
          <ac:picMkLst>
            <pc:docMk/>
            <pc:sldMk cId="1335259171" sldId="290"/>
            <ac:picMk id="3" creationId="{BA8C98EC-6284-488F-BF38-E0054126F059}"/>
          </ac:picMkLst>
        </pc:picChg>
      </pc:sldChg>
      <pc:sldChg chg="addSp modTransition addCm">
        <pc:chgData name="Grégory Koenig" userId="S::gregory.koenig@epitech.eu::ab400993-958e-48b5-8c16-4e84f48ab379" providerId="AD" clId="Web-{BD0B372E-50A7-4B13-9411-C67771BD17C8}" dt="2022-02-10T09:36:58.151" v="26"/>
        <pc:sldMkLst>
          <pc:docMk/>
          <pc:sldMk cId="1044865543" sldId="291"/>
        </pc:sldMkLst>
        <pc:picChg chg="add">
          <ac:chgData name="Grégory Koenig" userId="S::gregory.koenig@epitech.eu::ab400993-958e-48b5-8c16-4e84f48ab379" providerId="AD" clId="Web-{BD0B372E-50A7-4B13-9411-C67771BD17C8}" dt="2022-02-10T09:22:35.895" v="1"/>
          <ac:picMkLst>
            <pc:docMk/>
            <pc:sldMk cId="1044865543" sldId="291"/>
            <ac:picMk id="3" creationId="{3DC32248-60C3-4DAC-81C5-D12F96164C5A}"/>
          </ac:picMkLst>
        </pc:picChg>
      </pc:sldChg>
    </pc:docChg>
  </pc:docChgLst>
  <pc:docChgLst>
    <pc:chgData name="Hédhie Krouk" userId="S::hedhie.krouk@epitech.eu::cc04e50d-d998-4113-93c7-bedd643da4e3" providerId="AD" clId="Web-{6512DC1F-AB61-4528-E546-8350D0B21718}"/>
    <pc:docChg chg="modSld">
      <pc:chgData name="Hédhie Krouk" userId="S::hedhie.krouk@epitech.eu::cc04e50d-d998-4113-93c7-bedd643da4e3" providerId="AD" clId="Web-{6512DC1F-AB61-4528-E546-8350D0B21718}" dt="2022-02-03T15:02:44.052" v="76"/>
      <pc:docMkLst>
        <pc:docMk/>
      </pc:docMkLst>
      <pc:sldChg chg="addSp modSp mod setBg">
        <pc:chgData name="Hédhie Krouk" userId="S::hedhie.krouk@epitech.eu::cc04e50d-d998-4113-93c7-bedd643da4e3" providerId="AD" clId="Web-{6512DC1F-AB61-4528-E546-8350D0B21718}" dt="2022-02-03T15:01:18.316" v="71"/>
        <pc:sldMkLst>
          <pc:docMk/>
          <pc:sldMk cId="2772895749" sldId="259"/>
        </pc:sldMkLst>
        <pc:spChg chg="mod">
          <ac:chgData name="Hédhie Krouk" userId="S::hedhie.krouk@epitech.eu::cc04e50d-d998-4113-93c7-bedd643da4e3" providerId="AD" clId="Web-{6512DC1F-AB61-4528-E546-8350D0B21718}" dt="2022-02-03T15:01:18.316" v="71"/>
          <ac:spMkLst>
            <pc:docMk/>
            <pc:sldMk cId="2772895749" sldId="259"/>
            <ac:spMk id="2" creationId="{00000000-0000-0000-0000-000000000000}"/>
          </ac:spMkLst>
        </pc:spChg>
        <pc:spChg chg="mod ord">
          <ac:chgData name="Hédhie Krouk" userId="S::hedhie.krouk@epitech.eu::cc04e50d-d998-4113-93c7-bedd643da4e3" providerId="AD" clId="Web-{6512DC1F-AB61-4528-E546-8350D0B21718}" dt="2022-02-03T15:01:18.316" v="71"/>
          <ac:spMkLst>
            <pc:docMk/>
            <pc:sldMk cId="2772895749" sldId="259"/>
            <ac:spMk id="3" creationId="{00000000-0000-0000-0000-000000000000}"/>
          </ac:spMkLst>
        </pc:spChg>
        <pc:picChg chg="add mod">
          <ac:chgData name="Hédhie Krouk" userId="S::hedhie.krouk@epitech.eu::cc04e50d-d998-4113-93c7-bedd643da4e3" providerId="AD" clId="Web-{6512DC1F-AB61-4528-E546-8350D0B21718}" dt="2022-02-03T15:01:18.316" v="71"/>
          <ac:picMkLst>
            <pc:docMk/>
            <pc:sldMk cId="2772895749" sldId="259"/>
            <ac:picMk id="5" creationId="{6782C7AA-BF58-4CA0-B5F8-3EA79F9A40BE}"/>
          </ac:picMkLst>
        </pc:picChg>
      </pc:sldChg>
      <pc:sldChg chg="addSp delSp modSp">
        <pc:chgData name="Hédhie Krouk" userId="S::hedhie.krouk@epitech.eu::cc04e50d-d998-4113-93c7-bedd643da4e3" providerId="AD" clId="Web-{6512DC1F-AB61-4528-E546-8350D0B21718}" dt="2022-02-03T14:01:48.757" v="60" actId="20577"/>
        <pc:sldMkLst>
          <pc:docMk/>
          <pc:sldMk cId="421519693" sldId="260"/>
        </pc:sldMkLst>
        <pc:spChg chg="mod">
          <ac:chgData name="Hédhie Krouk" userId="S::hedhie.krouk@epitech.eu::cc04e50d-d998-4113-93c7-bedd643da4e3" providerId="AD" clId="Web-{6512DC1F-AB61-4528-E546-8350D0B21718}" dt="2022-02-03T14:01:17.725" v="54"/>
          <ac:spMkLst>
            <pc:docMk/>
            <pc:sldMk cId="421519693" sldId="260"/>
            <ac:spMk id="2" creationId="{00000000-0000-0000-0000-000000000000}"/>
          </ac:spMkLst>
        </pc:spChg>
        <pc:spChg chg="mod">
          <ac:chgData name="Hédhie Krouk" userId="S::hedhie.krouk@epitech.eu::cc04e50d-d998-4113-93c7-bedd643da4e3" providerId="AD" clId="Web-{6512DC1F-AB61-4528-E546-8350D0B21718}" dt="2022-02-03T14:01:48.757" v="60" actId="20577"/>
          <ac:spMkLst>
            <pc:docMk/>
            <pc:sldMk cId="421519693" sldId="260"/>
            <ac:spMk id="5" creationId="{B03707E2-D00B-4CFC-AA7C-110C63C961D1}"/>
          </ac:spMkLst>
        </pc:spChg>
        <pc:spChg chg="del">
          <ac:chgData name="Hédhie Krouk" userId="S::hedhie.krouk@epitech.eu::cc04e50d-d998-4113-93c7-bedd643da4e3" providerId="AD" clId="Web-{6512DC1F-AB61-4528-E546-8350D0B21718}" dt="2022-02-03T14:01:17.725" v="54"/>
          <ac:spMkLst>
            <pc:docMk/>
            <pc:sldMk cId="421519693" sldId="260"/>
            <ac:spMk id="11" creationId="{FFE50961-0F1B-484C-85BC-4BD16B9FF90E}"/>
          </ac:spMkLst>
        </pc:spChg>
        <pc:spChg chg="add">
          <ac:chgData name="Hédhie Krouk" userId="S::hedhie.krouk@epitech.eu::cc04e50d-d998-4113-93c7-bedd643da4e3" providerId="AD" clId="Web-{6512DC1F-AB61-4528-E546-8350D0B21718}" dt="2022-02-03T14:01:17.725" v="54"/>
          <ac:spMkLst>
            <pc:docMk/>
            <pc:sldMk cId="421519693" sldId="260"/>
            <ac:spMk id="16" creationId="{7D2BFFD5-490F-4B45-91F2-6B826FBAD4E3}"/>
          </ac:spMkLst>
        </pc:spChg>
        <pc:picChg chg="mod">
          <ac:chgData name="Hédhie Krouk" userId="S::hedhie.krouk@epitech.eu::cc04e50d-d998-4113-93c7-bedd643da4e3" providerId="AD" clId="Web-{6512DC1F-AB61-4528-E546-8350D0B21718}" dt="2022-02-03T14:01:17.725" v="54"/>
          <ac:picMkLst>
            <pc:docMk/>
            <pc:sldMk cId="421519693" sldId="260"/>
            <ac:picMk id="7" creationId="{7E5FFB92-9489-4F2F-BDE1-3E463E64B821}"/>
          </ac:picMkLst>
        </pc:picChg>
        <pc:cxnChg chg="add">
          <ac:chgData name="Hédhie Krouk" userId="S::hedhie.krouk@epitech.eu::cc04e50d-d998-4113-93c7-bedd643da4e3" providerId="AD" clId="Web-{6512DC1F-AB61-4528-E546-8350D0B21718}" dt="2022-02-03T14:01:17.725" v="54"/>
          <ac:cxnSpMkLst>
            <pc:docMk/>
            <pc:sldMk cId="421519693" sldId="260"/>
            <ac:cxnSpMk id="18" creationId="{6C6CF9A5-BEA4-4284-A8B5-D033E5B4BE3F}"/>
          </ac:cxnSpMkLst>
        </pc:cxnChg>
      </pc:sldChg>
      <pc:sldChg chg="modSp">
        <pc:chgData name="Hédhie Krouk" userId="S::hedhie.krouk@epitech.eu::cc04e50d-d998-4113-93c7-bedd643da4e3" providerId="AD" clId="Web-{6512DC1F-AB61-4528-E546-8350D0B21718}" dt="2022-02-03T14:00:20.537" v="53" actId="1076"/>
        <pc:sldMkLst>
          <pc:docMk/>
          <pc:sldMk cId="3388139804" sldId="261"/>
        </pc:sldMkLst>
        <pc:spChg chg="mod">
          <ac:chgData name="Hédhie Krouk" userId="S::hedhie.krouk@epitech.eu::cc04e50d-d998-4113-93c7-bedd643da4e3" providerId="AD" clId="Web-{6512DC1F-AB61-4528-E546-8350D0B21718}" dt="2022-02-03T14:00:20.537" v="53" actId="1076"/>
          <ac:spMkLst>
            <pc:docMk/>
            <pc:sldMk cId="3388139804" sldId="261"/>
            <ac:spMk id="2" creationId="{00000000-0000-0000-0000-000000000000}"/>
          </ac:spMkLst>
        </pc:spChg>
      </pc:sldChg>
      <pc:sldChg chg="modSp mod setBg">
        <pc:chgData name="Hédhie Krouk" userId="S::hedhie.krouk@epitech.eu::cc04e50d-d998-4113-93c7-bedd643da4e3" providerId="AD" clId="Web-{6512DC1F-AB61-4528-E546-8350D0B21718}" dt="2022-02-03T15:01:55.895" v="72"/>
        <pc:sldMkLst>
          <pc:docMk/>
          <pc:sldMk cId="1173429218" sldId="262"/>
        </pc:sldMkLst>
        <pc:spChg chg="mod">
          <ac:chgData name="Hédhie Krouk" userId="S::hedhie.krouk@epitech.eu::cc04e50d-d998-4113-93c7-bedd643da4e3" providerId="AD" clId="Web-{6512DC1F-AB61-4528-E546-8350D0B21718}" dt="2022-02-03T15:01:55.895" v="72"/>
          <ac:spMkLst>
            <pc:docMk/>
            <pc:sldMk cId="1173429218" sldId="262"/>
            <ac:spMk id="2" creationId="{00000000-0000-0000-0000-000000000000}"/>
          </ac:spMkLst>
        </pc:spChg>
        <pc:graphicFrameChg chg="mod modGraphic">
          <ac:chgData name="Hédhie Krouk" userId="S::hedhie.krouk@epitech.eu::cc04e50d-d998-4113-93c7-bedd643da4e3" providerId="AD" clId="Web-{6512DC1F-AB61-4528-E546-8350D0B21718}" dt="2022-02-03T15:01:55.895" v="72"/>
          <ac:graphicFrameMkLst>
            <pc:docMk/>
            <pc:sldMk cId="1173429218" sldId="262"/>
            <ac:graphicFrameMk id="8" creationId="{DECE1B61-F01B-4D89-ADFE-C4DE5D9F8F6C}"/>
          </ac:graphicFrameMkLst>
        </pc:graphicFrameChg>
      </pc:sldChg>
      <pc:sldChg chg="addSp delSp modSp mod setBg">
        <pc:chgData name="Hédhie Krouk" userId="S::hedhie.krouk@epitech.eu::cc04e50d-d998-4113-93c7-bedd643da4e3" providerId="AD" clId="Web-{6512DC1F-AB61-4528-E546-8350D0B21718}" dt="2022-02-03T15:02:27.161" v="75"/>
        <pc:sldMkLst>
          <pc:docMk/>
          <pc:sldMk cId="3970532243" sldId="264"/>
        </pc:sldMkLst>
        <pc:spChg chg="del mod">
          <ac:chgData name="Hédhie Krouk" userId="S::hedhie.krouk@epitech.eu::cc04e50d-d998-4113-93c7-bedd643da4e3" providerId="AD" clId="Web-{6512DC1F-AB61-4528-E546-8350D0B21718}" dt="2022-02-03T14:45:04.608" v="65"/>
          <ac:spMkLst>
            <pc:docMk/>
            <pc:sldMk cId="3970532243" sldId="264"/>
            <ac:spMk id="2" creationId="{F9D0D14C-39C7-40B5-BDE3-896F8E27B576}"/>
          </ac:spMkLst>
        </pc:spChg>
        <pc:spChg chg="add del mod ord">
          <ac:chgData name="Hédhie Krouk" userId="S::hedhie.krouk@epitech.eu::cc04e50d-d998-4113-93c7-bedd643da4e3" providerId="AD" clId="Web-{6512DC1F-AB61-4528-E546-8350D0B21718}" dt="2022-02-03T14:45:30.655" v="68"/>
          <ac:spMkLst>
            <pc:docMk/>
            <pc:sldMk cId="3970532243" sldId="264"/>
            <ac:spMk id="6" creationId="{17AEE8A3-D669-47E0-A81E-64D89CD41916}"/>
          </ac:spMkLst>
        </pc:spChg>
        <pc:spChg chg="add del mod">
          <ac:chgData name="Hédhie Krouk" userId="S::hedhie.krouk@epitech.eu::cc04e50d-d998-4113-93c7-bedd643da4e3" providerId="AD" clId="Web-{6512DC1F-AB61-4528-E546-8350D0B21718}" dt="2022-02-03T14:46:00.015" v="70"/>
          <ac:spMkLst>
            <pc:docMk/>
            <pc:sldMk cId="3970532243" sldId="264"/>
            <ac:spMk id="7" creationId="{CB7F1BE2-66BD-47AA-9201-9FFDB2236EF9}"/>
          </ac:spMkLst>
        </pc:spChg>
        <pc:spChg chg="add del">
          <ac:chgData name="Hédhie Krouk" userId="S::hedhie.krouk@epitech.eu::cc04e50d-d998-4113-93c7-bedd643da4e3" providerId="AD" clId="Web-{6512DC1F-AB61-4528-E546-8350D0B21718}" dt="2022-02-03T14:45:00.436" v="64"/>
          <ac:spMkLst>
            <pc:docMk/>
            <pc:sldMk cId="3970532243" sldId="264"/>
            <ac:spMk id="9" creationId="{BD976C13-68E6-4E25-B13E-FC3A2D3F66E3}"/>
          </ac:spMkLst>
        </pc:spChg>
        <pc:spChg chg="add del">
          <ac:chgData name="Hédhie Krouk" userId="S::hedhie.krouk@epitech.eu::cc04e50d-d998-4113-93c7-bedd643da4e3" providerId="AD" clId="Web-{6512DC1F-AB61-4528-E546-8350D0B21718}" dt="2022-02-03T14:45:00.436" v="64"/>
          <ac:spMkLst>
            <pc:docMk/>
            <pc:sldMk cId="3970532243" sldId="264"/>
            <ac:spMk id="11" creationId="{0F97E041-634B-4B3E-8669-42583D95672F}"/>
          </ac:spMkLst>
        </pc:spChg>
        <pc:spChg chg="add del">
          <ac:chgData name="Hédhie Krouk" userId="S::hedhie.krouk@epitech.eu::cc04e50d-d998-4113-93c7-bedd643da4e3" providerId="AD" clId="Web-{6512DC1F-AB61-4528-E546-8350D0B21718}" dt="2022-02-03T14:45:00.436" v="64"/>
          <ac:spMkLst>
            <pc:docMk/>
            <pc:sldMk cId="3970532243" sldId="264"/>
            <ac:spMk id="13" creationId="{69825ADD-F95C-4747-9B41-5DB21C28E6D2}"/>
          </ac:spMkLst>
        </pc:spChg>
        <pc:spChg chg="add del">
          <ac:chgData name="Hédhie Krouk" userId="S::hedhie.krouk@epitech.eu::cc04e50d-d998-4113-93c7-bedd643da4e3" providerId="AD" clId="Web-{6512DC1F-AB61-4528-E546-8350D0B21718}" dt="2022-02-03T14:45:00.436" v="64"/>
          <ac:spMkLst>
            <pc:docMk/>
            <pc:sldMk cId="3970532243" sldId="264"/>
            <ac:spMk id="15" creationId="{86791A8E-B2BA-467D-BB87-8CFBFB13AF9F}"/>
          </ac:spMkLst>
        </pc:spChg>
        <pc:spChg chg="add del">
          <ac:chgData name="Hédhie Krouk" userId="S::hedhie.krouk@epitech.eu::cc04e50d-d998-4113-93c7-bedd643da4e3" providerId="AD" clId="Web-{6512DC1F-AB61-4528-E546-8350D0B21718}" dt="2022-02-03T14:45:23.062" v="66"/>
          <ac:spMkLst>
            <pc:docMk/>
            <pc:sldMk cId="3970532243" sldId="264"/>
            <ac:spMk id="20" creationId="{D6EA1A26-163F-4F15-91F4-F2C51AC9C106}"/>
          </ac:spMkLst>
        </pc:spChg>
        <pc:spChg chg="add del">
          <ac:chgData name="Hédhie Krouk" userId="S::hedhie.krouk@epitech.eu::cc04e50d-d998-4113-93c7-bedd643da4e3" providerId="AD" clId="Web-{6512DC1F-AB61-4528-E546-8350D0B21718}" dt="2022-02-03T14:45:30.655" v="68"/>
          <ac:spMkLst>
            <pc:docMk/>
            <pc:sldMk cId="3970532243" sldId="264"/>
            <ac:spMk id="25" creationId="{07CEFFDD-605F-41E2-8017-6484074C5CAA}"/>
          </ac:spMkLst>
        </pc:spChg>
        <pc:spChg chg="add">
          <ac:chgData name="Hédhie Krouk" userId="S::hedhie.krouk@epitech.eu::cc04e50d-d998-4113-93c7-bedd643da4e3" providerId="AD" clId="Web-{6512DC1F-AB61-4528-E546-8350D0B21718}" dt="2022-02-03T14:45:30.655" v="68"/>
          <ac:spMkLst>
            <pc:docMk/>
            <pc:sldMk cId="3970532243" sldId="264"/>
            <ac:spMk id="30" creationId="{D59FCA44-2536-4018-BE99-9CB7FBDE3A75}"/>
          </ac:spMkLst>
        </pc:spChg>
        <pc:picChg chg="add mod">
          <ac:chgData name="Hédhie Krouk" userId="S::hedhie.krouk@epitech.eu::cc04e50d-d998-4113-93c7-bedd643da4e3" providerId="AD" clId="Web-{6512DC1F-AB61-4528-E546-8350D0B21718}" dt="2022-02-03T15:02:27.161" v="75"/>
          <ac:picMkLst>
            <pc:docMk/>
            <pc:sldMk cId="3970532243" sldId="264"/>
            <ac:picMk id="3" creationId="{F911E922-F1F2-45AA-BB48-C2DCD47D8DD0}"/>
          </ac:picMkLst>
        </pc:picChg>
        <pc:picChg chg="ord">
          <ac:chgData name="Hédhie Krouk" userId="S::hedhie.krouk@epitech.eu::cc04e50d-d998-4113-93c7-bedd643da4e3" providerId="AD" clId="Web-{6512DC1F-AB61-4528-E546-8350D0B21718}" dt="2022-02-03T14:45:00.436" v="64"/>
          <ac:picMkLst>
            <pc:docMk/>
            <pc:sldMk cId="3970532243" sldId="264"/>
            <ac:picMk id="4" creationId="{D42BFB2D-0870-45FC-8F19-B0ED108054AD}"/>
          </ac:picMkLst>
        </pc:picChg>
      </pc:sldChg>
      <pc:sldChg chg="modSp mod setBg">
        <pc:chgData name="Hédhie Krouk" userId="S::hedhie.krouk@epitech.eu::cc04e50d-d998-4113-93c7-bedd643da4e3" providerId="AD" clId="Web-{6512DC1F-AB61-4528-E546-8350D0B21718}" dt="2022-02-03T15:02:44.052" v="76"/>
        <pc:sldMkLst>
          <pc:docMk/>
          <pc:sldMk cId="892514473" sldId="266"/>
        </pc:sldMkLst>
        <pc:spChg chg="mod">
          <ac:chgData name="Hédhie Krouk" userId="S::hedhie.krouk@epitech.eu::cc04e50d-d998-4113-93c7-bedd643da4e3" providerId="AD" clId="Web-{6512DC1F-AB61-4528-E546-8350D0B21718}" dt="2022-02-03T15:02:44.052" v="76"/>
          <ac:spMkLst>
            <pc:docMk/>
            <pc:sldMk cId="892514473" sldId="266"/>
            <ac:spMk id="2" creationId="{EF46E031-9D14-412F-8D63-8E42BEB4175A}"/>
          </ac:spMkLst>
        </pc:spChg>
        <pc:graphicFrameChg chg="mod modGraphic">
          <ac:chgData name="Hédhie Krouk" userId="S::hedhie.krouk@epitech.eu::cc04e50d-d998-4113-93c7-bedd643da4e3" providerId="AD" clId="Web-{6512DC1F-AB61-4528-E546-8350D0B21718}" dt="2022-02-03T15:02:44.052" v="76"/>
          <ac:graphicFrameMkLst>
            <pc:docMk/>
            <pc:sldMk cId="892514473" sldId="266"/>
            <ac:graphicFrameMk id="5" creationId="{C347BA5B-2A2C-4CC1-BC2C-56447CF21859}"/>
          </ac:graphicFrameMkLst>
        </pc:graphicFrameChg>
      </pc:sldChg>
      <pc:sldChg chg="modSp mod setBg">
        <pc:chgData name="Hédhie Krouk" userId="S::hedhie.krouk@epitech.eu::cc04e50d-d998-4113-93c7-bedd643da4e3" providerId="AD" clId="Web-{6512DC1F-AB61-4528-E546-8350D0B21718}" dt="2022-02-03T15:02:09.270" v="73"/>
        <pc:sldMkLst>
          <pc:docMk/>
          <pc:sldMk cId="1643877165" sldId="268"/>
        </pc:sldMkLst>
        <pc:spChg chg="mod">
          <ac:chgData name="Hédhie Krouk" userId="S::hedhie.krouk@epitech.eu::cc04e50d-d998-4113-93c7-bedd643da4e3" providerId="AD" clId="Web-{6512DC1F-AB61-4528-E546-8350D0B21718}" dt="2022-02-03T15:02:09.270" v="73"/>
          <ac:spMkLst>
            <pc:docMk/>
            <pc:sldMk cId="1643877165" sldId="268"/>
            <ac:spMk id="2" creationId="{63F09D00-5AD4-4923-B180-4483C7A59A81}"/>
          </ac:spMkLst>
        </pc:spChg>
        <pc:graphicFrameChg chg="mod modGraphic">
          <ac:chgData name="Hédhie Krouk" userId="S::hedhie.krouk@epitech.eu::cc04e50d-d998-4113-93c7-bedd643da4e3" providerId="AD" clId="Web-{6512DC1F-AB61-4528-E546-8350D0B21718}" dt="2022-02-03T15:02:09.270" v="73"/>
          <ac:graphicFrameMkLst>
            <pc:docMk/>
            <pc:sldMk cId="1643877165" sldId="268"/>
            <ac:graphicFrameMk id="5" creationId="{C9713175-E7FB-42AE-9614-B0B3F7141E1E}"/>
          </ac:graphicFrameMkLst>
        </pc:graphicFrameChg>
      </pc:sldChg>
      <pc:sldChg chg="addSp delSp modSp mod setBg setClrOvrMap">
        <pc:chgData name="Hédhie Krouk" userId="S::hedhie.krouk@epitech.eu::cc04e50d-d998-4113-93c7-bedd643da4e3" providerId="AD" clId="Web-{6512DC1F-AB61-4528-E546-8350D0B21718}" dt="2022-02-03T15:02:19.161" v="74"/>
        <pc:sldMkLst>
          <pc:docMk/>
          <pc:sldMk cId="1387585940" sldId="269"/>
        </pc:sldMkLst>
        <pc:spChg chg="mod">
          <ac:chgData name="Hédhie Krouk" userId="S::hedhie.krouk@epitech.eu::cc04e50d-d998-4113-93c7-bedd643da4e3" providerId="AD" clId="Web-{6512DC1F-AB61-4528-E546-8350D0B21718}" dt="2022-02-03T15:02:19.161" v="74"/>
          <ac:spMkLst>
            <pc:docMk/>
            <pc:sldMk cId="1387585940" sldId="269"/>
            <ac:spMk id="2" creationId="{1F732108-82A1-4FF0-8CEC-D9A5A771A4A7}"/>
          </ac:spMkLst>
        </pc:spChg>
        <pc:spChg chg="mod ord">
          <ac:chgData name="Hédhie Krouk" userId="S::hedhie.krouk@epitech.eu::cc04e50d-d998-4113-93c7-bedd643da4e3" providerId="AD" clId="Web-{6512DC1F-AB61-4528-E546-8350D0B21718}" dt="2022-02-03T15:02:19.161" v="74"/>
          <ac:spMkLst>
            <pc:docMk/>
            <pc:sldMk cId="1387585940" sldId="269"/>
            <ac:spMk id="3" creationId="{BCFA81B4-069D-4497-8CAB-389E6C4B2CCB}"/>
          </ac:spMkLst>
        </pc:spChg>
        <pc:spChg chg="add del">
          <ac:chgData name="Hédhie Krouk" userId="S::hedhie.krouk@epitech.eu::cc04e50d-d998-4113-93c7-bedd643da4e3" providerId="AD" clId="Web-{6512DC1F-AB61-4528-E546-8350D0B21718}" dt="2022-02-03T13:54:58.577" v="4"/>
          <ac:spMkLst>
            <pc:docMk/>
            <pc:sldMk cId="1387585940" sldId="269"/>
            <ac:spMk id="10" creationId="{712C8716-F84C-46D5-985C-2076A734585A}"/>
          </ac:spMkLst>
        </pc:spChg>
        <pc:spChg chg="add">
          <ac:chgData name="Hédhie Krouk" userId="S::hedhie.krouk@epitech.eu::cc04e50d-d998-4113-93c7-bedd643da4e3" providerId="AD" clId="Web-{6512DC1F-AB61-4528-E546-8350D0B21718}" dt="2022-02-03T15:02:19.161" v="74"/>
          <ac:spMkLst>
            <pc:docMk/>
            <pc:sldMk cId="1387585940" sldId="269"/>
            <ac:spMk id="11" creationId="{0FE40413-DAD3-4AA7-ACB7-7990057D96B2}"/>
          </ac:spMkLst>
        </pc:spChg>
        <pc:spChg chg="add del">
          <ac:chgData name="Hédhie Krouk" userId="S::hedhie.krouk@epitech.eu::cc04e50d-d998-4113-93c7-bedd643da4e3" providerId="AD" clId="Web-{6512DC1F-AB61-4528-E546-8350D0B21718}" dt="2022-02-03T13:54:58.577" v="4"/>
          <ac:spMkLst>
            <pc:docMk/>
            <pc:sldMk cId="1387585940" sldId="269"/>
            <ac:spMk id="12" creationId="{A2AABEFD-D737-4E9B-A997-1C1507F5237F}"/>
          </ac:spMkLst>
        </pc:spChg>
        <pc:spChg chg="add">
          <ac:chgData name="Hédhie Krouk" userId="S::hedhie.krouk@epitech.eu::cc04e50d-d998-4113-93c7-bedd643da4e3" providerId="AD" clId="Web-{6512DC1F-AB61-4528-E546-8350D0B21718}" dt="2022-02-03T15:02:19.161" v="74"/>
          <ac:spMkLst>
            <pc:docMk/>
            <pc:sldMk cId="1387585940" sldId="269"/>
            <ac:spMk id="13" creationId="{BA6D4FFB-0720-4309-929E-0CCD2E560BF8}"/>
          </ac:spMkLst>
        </pc:spChg>
        <pc:spChg chg="add">
          <ac:chgData name="Hédhie Krouk" userId="S::hedhie.krouk@epitech.eu::cc04e50d-d998-4113-93c7-bedd643da4e3" providerId="AD" clId="Web-{6512DC1F-AB61-4528-E546-8350D0B21718}" dt="2022-02-03T13:54:58.577" v="5"/>
          <ac:spMkLst>
            <pc:docMk/>
            <pc:sldMk cId="1387585940" sldId="269"/>
            <ac:spMk id="14" creationId="{ACDC3E4F-5A3F-442D-B359-DE63E705A7C2}"/>
          </ac:spMkLst>
        </pc:spChg>
        <pc:spChg chg="add">
          <ac:chgData name="Hédhie Krouk" userId="S::hedhie.krouk@epitech.eu::cc04e50d-d998-4113-93c7-bedd643da4e3" providerId="AD" clId="Web-{6512DC1F-AB61-4528-E546-8350D0B21718}" dt="2022-02-03T13:54:58.577" v="5"/>
          <ac:spMkLst>
            <pc:docMk/>
            <pc:sldMk cId="1387585940" sldId="269"/>
            <ac:spMk id="15" creationId="{94EB2218-5FF6-41CF-9CD9-8558EC013713}"/>
          </ac:spMkLst>
        </pc:spChg>
        <pc:spChg chg="add">
          <ac:chgData name="Hédhie Krouk" userId="S::hedhie.krouk@epitech.eu::cc04e50d-d998-4113-93c7-bedd643da4e3" providerId="AD" clId="Web-{6512DC1F-AB61-4528-E546-8350D0B21718}" dt="2022-02-03T13:54:58.577" v="5"/>
          <ac:spMkLst>
            <pc:docMk/>
            <pc:sldMk cId="1387585940" sldId="269"/>
            <ac:spMk id="16" creationId="{A2933318-C149-4734-A762-398D58A1948A}"/>
          </ac:spMkLst>
        </pc:spChg>
        <pc:spChg chg="add">
          <ac:chgData name="Hédhie Krouk" userId="S::hedhie.krouk@epitech.eu::cc04e50d-d998-4113-93c7-bedd643da4e3" providerId="AD" clId="Web-{6512DC1F-AB61-4528-E546-8350D0B21718}" dt="2022-02-03T13:54:58.577" v="5"/>
          <ac:spMkLst>
            <pc:docMk/>
            <pc:sldMk cId="1387585940" sldId="269"/>
            <ac:spMk id="17" creationId="{70D4B003-35B9-4B7F-9B25-0F4A5B337372}"/>
          </ac:spMkLst>
        </pc:spChg>
        <pc:spChg chg="add">
          <ac:chgData name="Hédhie Krouk" userId="S::hedhie.krouk@epitech.eu::cc04e50d-d998-4113-93c7-bedd643da4e3" providerId="AD" clId="Web-{6512DC1F-AB61-4528-E546-8350D0B21718}" dt="2022-02-03T13:54:58.577" v="5"/>
          <ac:spMkLst>
            <pc:docMk/>
            <pc:sldMk cId="1387585940" sldId="269"/>
            <ac:spMk id="18" creationId="{A6C53241-B6FC-412A-8609-7F296679C820}"/>
          </ac:spMkLst>
        </pc:spChg>
        <pc:picChg chg="add del mod">
          <ac:chgData name="Hédhie Krouk" userId="S::hedhie.krouk@epitech.eu::cc04e50d-d998-4113-93c7-bedd643da4e3" providerId="AD" clId="Web-{6512DC1F-AB61-4528-E546-8350D0B21718}" dt="2022-02-03T13:56:59.798" v="33"/>
          <ac:picMkLst>
            <pc:docMk/>
            <pc:sldMk cId="1387585940" sldId="269"/>
            <ac:picMk id="4" creationId="{90E68A5E-75D5-40F2-8368-A7C98C031DDF}"/>
          </ac:picMkLst>
        </pc:picChg>
        <pc:picChg chg="add mod">
          <ac:chgData name="Hédhie Krouk" userId="S::hedhie.krouk@epitech.eu::cc04e50d-d998-4113-93c7-bedd643da4e3" providerId="AD" clId="Web-{6512DC1F-AB61-4528-E546-8350D0B21718}" dt="2022-02-03T15:02:19.161" v="74"/>
          <ac:picMkLst>
            <pc:docMk/>
            <pc:sldMk cId="1387585940" sldId="269"/>
            <ac:picMk id="5" creationId="{4269A8F4-2F07-4603-957B-E1E7F954C84F}"/>
          </ac:picMkLst>
        </pc:picChg>
        <pc:picChg chg="add mod">
          <ac:chgData name="Hédhie Krouk" userId="S::hedhie.krouk@epitech.eu::cc04e50d-d998-4113-93c7-bedd643da4e3" providerId="AD" clId="Web-{6512DC1F-AB61-4528-E546-8350D0B21718}" dt="2022-02-03T15:02:19.161" v="74"/>
          <ac:picMkLst>
            <pc:docMk/>
            <pc:sldMk cId="1387585940" sldId="269"/>
            <ac:picMk id="6" creationId="{C5E8B47C-AACF-437B-90D6-B6AD8DCB4240}"/>
          </ac:picMkLst>
        </pc:picChg>
      </pc:sldChg>
    </pc:docChg>
  </pc:docChgLst>
  <pc:docChgLst>
    <pc:chgData name="Jérémy MEURIN" userId="S::jeremy.meurin@epitech.eu::612b105d-8cf3-4fc8-998c-8feb6522d081" providerId="AD" clId="Web-{6DDD1EC1-80A3-1E1C-2146-B19ED9A1F6B0}"/>
    <pc:docChg chg="modSld">
      <pc:chgData name="Jérémy MEURIN" userId="S::jeremy.meurin@epitech.eu::612b105d-8cf3-4fc8-998c-8feb6522d081" providerId="AD" clId="Web-{6DDD1EC1-80A3-1E1C-2146-B19ED9A1F6B0}" dt="2022-02-04T16:13:50.654" v="81" actId="20577"/>
      <pc:docMkLst>
        <pc:docMk/>
      </pc:docMkLst>
      <pc:sldChg chg="modSp">
        <pc:chgData name="Jérémy MEURIN" userId="S::jeremy.meurin@epitech.eu::612b105d-8cf3-4fc8-998c-8feb6522d081" providerId="AD" clId="Web-{6DDD1EC1-80A3-1E1C-2146-B19ED9A1F6B0}" dt="2022-02-04T16:13:50.654" v="81" actId="20577"/>
        <pc:sldMkLst>
          <pc:docMk/>
          <pc:sldMk cId="2942360982" sldId="286"/>
        </pc:sldMkLst>
        <pc:spChg chg="mod">
          <ac:chgData name="Jérémy MEURIN" userId="S::jeremy.meurin@epitech.eu::612b105d-8cf3-4fc8-998c-8feb6522d081" providerId="AD" clId="Web-{6DDD1EC1-80A3-1E1C-2146-B19ED9A1F6B0}" dt="2022-02-04T16:13:50.654" v="81" actId="20577"/>
          <ac:spMkLst>
            <pc:docMk/>
            <pc:sldMk cId="2942360982" sldId="286"/>
            <ac:spMk id="3" creationId="{13D0D34F-6168-43F6-BA45-CC70326893EF}"/>
          </ac:spMkLst>
        </pc:spChg>
      </pc:sldChg>
    </pc:docChg>
  </pc:docChgLst>
  <pc:docChgLst>
    <pc:chgData name="Richard La" userId="S::richard.la@epitech.eu::b410b44a-5ed8-4aa2-8f15-96b01994f7c7" providerId="AD" clId="Web-{F18FB9F1-6328-4F78-91FC-ABE075189EC7}"/>
    <pc:docChg chg="addSld delSld modSld sldOrd">
      <pc:chgData name="Richard La" userId="S::richard.la@epitech.eu::b410b44a-5ed8-4aa2-8f15-96b01994f7c7" providerId="AD" clId="Web-{F18FB9F1-6328-4F78-91FC-ABE075189EC7}" dt="2022-06-23T09:13:35.521" v="432" actId="14100"/>
      <pc:docMkLst>
        <pc:docMk/>
      </pc:docMkLst>
      <pc:sldChg chg="addSp delSp modSp">
        <pc:chgData name="Richard La" userId="S::richard.la@epitech.eu::b410b44a-5ed8-4aa2-8f15-96b01994f7c7" providerId="AD" clId="Web-{F18FB9F1-6328-4F78-91FC-ABE075189EC7}" dt="2022-06-23T08:46:30.387" v="7" actId="1076"/>
        <pc:sldMkLst>
          <pc:docMk/>
          <pc:sldMk cId="882021600" sldId="274"/>
        </pc:sldMkLst>
        <pc:picChg chg="mod">
          <ac:chgData name="Richard La" userId="S::richard.la@epitech.eu::b410b44a-5ed8-4aa2-8f15-96b01994f7c7" providerId="AD" clId="Web-{F18FB9F1-6328-4F78-91FC-ABE075189EC7}" dt="2022-06-23T08:41:03.144" v="2" actId="1076"/>
          <ac:picMkLst>
            <pc:docMk/>
            <pc:sldMk cId="882021600" sldId="274"/>
            <ac:picMk id="3" creationId="{1645E2A8-546B-7453-5BC7-4C1730D27BAF}"/>
          </ac:picMkLst>
        </pc:picChg>
        <pc:picChg chg="mod">
          <ac:chgData name="Richard La" userId="S::richard.la@epitech.eu::b410b44a-5ed8-4aa2-8f15-96b01994f7c7" providerId="AD" clId="Web-{F18FB9F1-6328-4F78-91FC-ABE075189EC7}" dt="2022-06-23T08:41:10.332" v="5" actId="1076"/>
          <ac:picMkLst>
            <pc:docMk/>
            <pc:sldMk cId="882021600" sldId="274"/>
            <ac:picMk id="4" creationId="{DC17F416-393F-B1D4-6957-122976ACEF7E}"/>
          </ac:picMkLst>
        </pc:picChg>
        <pc:picChg chg="del">
          <ac:chgData name="Richard La" userId="S::richard.la@epitech.eu::b410b44a-5ed8-4aa2-8f15-96b01994f7c7" providerId="AD" clId="Web-{F18FB9F1-6328-4F78-91FC-ABE075189EC7}" dt="2022-06-23T08:36:02.543" v="0"/>
          <ac:picMkLst>
            <pc:docMk/>
            <pc:sldMk cId="882021600" sldId="274"/>
            <ac:picMk id="5" creationId="{B90F6770-C083-463B-A74A-99EFA0BAEEFD}"/>
          </ac:picMkLst>
        </pc:picChg>
        <pc:picChg chg="add mod">
          <ac:chgData name="Richard La" userId="S::richard.la@epitech.eu::b410b44a-5ed8-4aa2-8f15-96b01994f7c7" providerId="AD" clId="Web-{F18FB9F1-6328-4F78-91FC-ABE075189EC7}" dt="2022-06-23T08:46:30.387" v="7" actId="1076"/>
          <ac:picMkLst>
            <pc:docMk/>
            <pc:sldMk cId="882021600" sldId="274"/>
            <ac:picMk id="8" creationId="{BD679F4A-FDD0-2A96-6BCF-2A9CB13A3572}"/>
          </ac:picMkLst>
        </pc:picChg>
      </pc:sldChg>
      <pc:sldChg chg="ord">
        <pc:chgData name="Richard La" userId="S::richard.la@epitech.eu::b410b44a-5ed8-4aa2-8f15-96b01994f7c7" providerId="AD" clId="Web-{F18FB9F1-6328-4F78-91FC-ABE075189EC7}" dt="2022-06-23T08:48:50.406" v="37"/>
        <pc:sldMkLst>
          <pc:docMk/>
          <pc:sldMk cId="158795816" sldId="284"/>
        </pc:sldMkLst>
      </pc:sldChg>
      <pc:sldChg chg="modSp add replId">
        <pc:chgData name="Richard La" userId="S::richard.la@epitech.eu::b410b44a-5ed8-4aa2-8f15-96b01994f7c7" providerId="AD" clId="Web-{F18FB9F1-6328-4F78-91FC-ABE075189EC7}" dt="2022-06-23T08:47:07.153" v="13" actId="20577"/>
        <pc:sldMkLst>
          <pc:docMk/>
          <pc:sldMk cId="2838532968" sldId="290"/>
        </pc:sldMkLst>
        <pc:graphicFrameChg chg="modGraphic">
          <ac:chgData name="Richard La" userId="S::richard.la@epitech.eu::b410b44a-5ed8-4aa2-8f15-96b01994f7c7" providerId="AD" clId="Web-{F18FB9F1-6328-4F78-91FC-ABE075189EC7}" dt="2022-06-23T08:47:07.153" v="13" actId="20577"/>
          <ac:graphicFrameMkLst>
            <pc:docMk/>
            <pc:sldMk cId="2838532968" sldId="290"/>
            <ac:graphicFrameMk id="9" creationId="{4FAD0929-275A-4B62-841F-3A771EA4CF2D}"/>
          </ac:graphicFrameMkLst>
        </pc:graphicFrameChg>
      </pc:sldChg>
      <pc:sldChg chg="modSp add replId">
        <pc:chgData name="Richard La" userId="S::richard.la@epitech.eu::b410b44a-5ed8-4aa2-8f15-96b01994f7c7" providerId="AD" clId="Web-{F18FB9F1-6328-4F78-91FC-ABE075189EC7}" dt="2022-06-23T08:47:34.998" v="36" actId="20577"/>
        <pc:sldMkLst>
          <pc:docMk/>
          <pc:sldMk cId="2034984751" sldId="291"/>
        </pc:sldMkLst>
        <pc:graphicFrameChg chg="modGraphic">
          <ac:chgData name="Richard La" userId="S::richard.la@epitech.eu::b410b44a-5ed8-4aa2-8f15-96b01994f7c7" providerId="AD" clId="Web-{F18FB9F1-6328-4F78-91FC-ABE075189EC7}" dt="2022-06-23T08:47:34.998" v="36" actId="20577"/>
          <ac:graphicFrameMkLst>
            <pc:docMk/>
            <pc:sldMk cId="2034984751" sldId="291"/>
            <ac:graphicFrameMk id="9" creationId="{4FAD0929-275A-4B62-841F-3A771EA4CF2D}"/>
          </ac:graphicFrameMkLst>
        </pc:graphicFrameChg>
      </pc:sldChg>
      <pc:sldChg chg="modSp add replId">
        <pc:chgData name="Richard La" userId="S::richard.la@epitech.eu::b410b44a-5ed8-4aa2-8f15-96b01994f7c7" providerId="AD" clId="Web-{F18FB9F1-6328-4F78-91FC-ABE075189EC7}" dt="2022-06-23T08:57:17.121" v="70" actId="20577"/>
        <pc:sldMkLst>
          <pc:docMk/>
          <pc:sldMk cId="2052445640" sldId="292"/>
        </pc:sldMkLst>
        <pc:spChg chg="mod">
          <ac:chgData name="Richard La" userId="S::richard.la@epitech.eu::b410b44a-5ed8-4aa2-8f15-96b01994f7c7" providerId="AD" clId="Web-{F18FB9F1-6328-4F78-91FC-ABE075189EC7}" dt="2022-06-23T08:57:17.121" v="70" actId="20577"/>
          <ac:spMkLst>
            <pc:docMk/>
            <pc:sldMk cId="2052445640" sldId="292"/>
            <ac:spMk id="2" creationId="{E403A539-E365-4581-AC0E-A8CE21DCE893}"/>
          </ac:spMkLst>
        </pc:spChg>
        <pc:graphicFrameChg chg="modGraphic">
          <ac:chgData name="Richard La" userId="S::richard.la@epitech.eu::b410b44a-5ed8-4aa2-8f15-96b01994f7c7" providerId="AD" clId="Web-{F18FB9F1-6328-4F78-91FC-ABE075189EC7}" dt="2022-06-23T08:47:17.528" v="28" actId="20577"/>
          <ac:graphicFrameMkLst>
            <pc:docMk/>
            <pc:sldMk cId="2052445640" sldId="292"/>
            <ac:graphicFrameMk id="9" creationId="{4FAD0929-275A-4B62-841F-3A771EA4CF2D}"/>
          </ac:graphicFrameMkLst>
        </pc:graphicFrameChg>
      </pc:sldChg>
      <pc:sldChg chg="addSp delSp modSp new">
        <pc:chgData name="Richard La" userId="S::richard.la@epitech.eu::b410b44a-5ed8-4aa2-8f15-96b01994f7c7" providerId="AD" clId="Web-{F18FB9F1-6328-4F78-91FC-ABE075189EC7}" dt="2022-06-23T09:01:55.440" v="135"/>
        <pc:sldMkLst>
          <pc:docMk/>
          <pc:sldMk cId="3485998496" sldId="293"/>
        </pc:sldMkLst>
        <pc:spChg chg="mod">
          <ac:chgData name="Richard La" userId="S::richard.la@epitech.eu::b410b44a-5ed8-4aa2-8f15-96b01994f7c7" providerId="AD" clId="Web-{F18FB9F1-6328-4F78-91FC-ABE075189EC7}" dt="2022-06-23T08:56:53.777" v="63" actId="20577"/>
          <ac:spMkLst>
            <pc:docMk/>
            <pc:sldMk cId="3485998496" sldId="293"/>
            <ac:spMk id="2" creationId="{EDF1DFC7-B217-B5D5-EE60-A7CDD53FCC2C}"/>
          </ac:spMkLst>
        </pc:spChg>
        <pc:spChg chg="del">
          <ac:chgData name="Richard La" userId="S::richard.la@epitech.eu::b410b44a-5ed8-4aa2-8f15-96b01994f7c7" providerId="AD" clId="Web-{F18FB9F1-6328-4F78-91FC-ABE075189EC7}" dt="2022-06-23T08:50:36.283" v="39"/>
          <ac:spMkLst>
            <pc:docMk/>
            <pc:sldMk cId="3485998496" sldId="293"/>
            <ac:spMk id="3" creationId="{F5CD58B3-7287-5DA5-439F-DF25222D56FF}"/>
          </ac:spMkLst>
        </pc:spChg>
        <pc:spChg chg="add del mod">
          <ac:chgData name="Richard La" userId="S::richard.la@epitech.eu::b410b44a-5ed8-4aa2-8f15-96b01994f7c7" providerId="AD" clId="Web-{F18FB9F1-6328-4F78-91FC-ABE075189EC7}" dt="2022-06-23T08:54:19.445" v="51"/>
          <ac:spMkLst>
            <pc:docMk/>
            <pc:sldMk cId="3485998496" sldId="293"/>
            <ac:spMk id="6" creationId="{F8ECFFD2-57DF-7DFE-66B6-737D009894FE}"/>
          </ac:spMkLst>
        </pc:spChg>
        <pc:spChg chg="add del mod">
          <ac:chgData name="Richard La" userId="S::richard.la@epitech.eu::b410b44a-5ed8-4aa2-8f15-96b01994f7c7" providerId="AD" clId="Web-{F18FB9F1-6328-4F78-91FC-ABE075189EC7}" dt="2022-06-23T08:54:27.805" v="53"/>
          <ac:spMkLst>
            <pc:docMk/>
            <pc:sldMk cId="3485998496" sldId="293"/>
            <ac:spMk id="9" creationId="{377A19A2-A6BC-3341-A1D6-9B67F8980A13}"/>
          </ac:spMkLst>
        </pc:spChg>
        <pc:spChg chg="add">
          <ac:chgData name="Richard La" userId="S::richard.la@epitech.eu::b410b44a-5ed8-4aa2-8f15-96b01994f7c7" providerId="AD" clId="Web-{F18FB9F1-6328-4F78-91FC-ABE075189EC7}" dt="2022-06-23T09:01:55.440" v="135"/>
          <ac:spMkLst>
            <pc:docMk/>
            <pc:sldMk cId="3485998496" sldId="293"/>
            <ac:spMk id="11" creationId="{CC614684-6309-9F91-2F4E-CB009B826035}"/>
          </ac:spMkLst>
        </pc:spChg>
        <pc:picChg chg="add del mod ord">
          <ac:chgData name="Richard La" userId="S::richard.la@epitech.eu::b410b44a-5ed8-4aa2-8f15-96b01994f7c7" providerId="AD" clId="Web-{F18FB9F1-6328-4F78-91FC-ABE075189EC7}" dt="2022-06-23T08:54:03.257" v="50"/>
          <ac:picMkLst>
            <pc:docMk/>
            <pc:sldMk cId="3485998496" sldId="293"/>
            <ac:picMk id="4" creationId="{A6CBF24F-32C8-C3F1-CA36-6680A0C95AFA}"/>
          </ac:picMkLst>
        </pc:picChg>
        <pc:picChg chg="add del mod ord">
          <ac:chgData name="Richard La" userId="S::richard.la@epitech.eu::b410b44a-5ed8-4aa2-8f15-96b01994f7c7" providerId="AD" clId="Web-{F18FB9F1-6328-4F78-91FC-ABE075189EC7}" dt="2022-06-23T08:54:23.711" v="52"/>
          <ac:picMkLst>
            <pc:docMk/>
            <pc:sldMk cId="3485998496" sldId="293"/>
            <ac:picMk id="7" creationId="{1FBD0419-D4B0-6E94-6410-D0DF3E7F286F}"/>
          </ac:picMkLst>
        </pc:picChg>
        <pc:picChg chg="add mod ord">
          <ac:chgData name="Richard La" userId="S::richard.la@epitech.eu::b410b44a-5ed8-4aa2-8f15-96b01994f7c7" providerId="AD" clId="Web-{F18FB9F1-6328-4F78-91FC-ABE075189EC7}" dt="2022-06-23T08:54:27.805" v="53"/>
          <ac:picMkLst>
            <pc:docMk/>
            <pc:sldMk cId="3485998496" sldId="293"/>
            <ac:picMk id="10" creationId="{6F1B6610-2D1B-2807-B773-8C292175B9E0}"/>
          </ac:picMkLst>
        </pc:picChg>
      </pc:sldChg>
      <pc:sldChg chg="addSp delSp modSp add ord replId">
        <pc:chgData name="Richard La" userId="S::richard.la@epitech.eu::b410b44a-5ed8-4aa2-8f15-96b01994f7c7" providerId="AD" clId="Web-{F18FB9F1-6328-4F78-91FC-ABE075189EC7}" dt="2022-06-23T08:56:46.027" v="57" actId="20577"/>
        <pc:sldMkLst>
          <pc:docMk/>
          <pc:sldMk cId="3593569449" sldId="294"/>
        </pc:sldMkLst>
        <pc:spChg chg="mod">
          <ac:chgData name="Richard La" userId="S::richard.la@epitech.eu::b410b44a-5ed8-4aa2-8f15-96b01994f7c7" providerId="AD" clId="Web-{F18FB9F1-6328-4F78-91FC-ABE075189EC7}" dt="2022-06-23T08:56:46.027" v="57" actId="20577"/>
          <ac:spMkLst>
            <pc:docMk/>
            <pc:sldMk cId="3593569449" sldId="294"/>
            <ac:spMk id="2" creationId="{EDF1DFC7-B217-B5D5-EE60-A7CDD53FCC2C}"/>
          </ac:spMkLst>
        </pc:spChg>
        <pc:spChg chg="add del mod">
          <ac:chgData name="Richard La" userId="S::richard.la@epitech.eu::b410b44a-5ed8-4aa2-8f15-96b01994f7c7" providerId="AD" clId="Web-{F18FB9F1-6328-4F78-91FC-ABE075189EC7}" dt="2022-06-23T08:54:38.211" v="54"/>
          <ac:spMkLst>
            <pc:docMk/>
            <pc:sldMk cId="3593569449" sldId="294"/>
            <ac:spMk id="5" creationId="{E707789A-7A6F-1611-C4F0-96EAF8053AEC}"/>
          </ac:spMkLst>
        </pc:spChg>
        <pc:picChg chg="del">
          <ac:chgData name="Richard La" userId="S::richard.la@epitech.eu::b410b44a-5ed8-4aa2-8f15-96b01994f7c7" providerId="AD" clId="Web-{F18FB9F1-6328-4F78-91FC-ABE075189EC7}" dt="2022-06-23T08:50:54.846" v="49"/>
          <ac:picMkLst>
            <pc:docMk/>
            <pc:sldMk cId="3593569449" sldId="294"/>
            <ac:picMk id="4" creationId="{A6CBF24F-32C8-C3F1-CA36-6680A0C95AFA}"/>
          </ac:picMkLst>
        </pc:picChg>
        <pc:picChg chg="add mod ord">
          <ac:chgData name="Richard La" userId="S::richard.la@epitech.eu::b410b44a-5ed8-4aa2-8f15-96b01994f7c7" providerId="AD" clId="Web-{F18FB9F1-6328-4F78-91FC-ABE075189EC7}" dt="2022-06-23T08:54:51.680" v="55" actId="1076"/>
          <ac:picMkLst>
            <pc:docMk/>
            <pc:sldMk cId="3593569449" sldId="294"/>
            <ac:picMk id="6" creationId="{F8F3D1EC-D2F1-130A-400E-82FF9447E1EB}"/>
          </ac:picMkLst>
        </pc:picChg>
      </pc:sldChg>
      <pc:sldChg chg="addSp delSp modSp add replId">
        <pc:chgData name="Richard La" userId="S::richard.la@epitech.eu::b410b44a-5ed8-4aa2-8f15-96b01994f7c7" providerId="AD" clId="Web-{F18FB9F1-6328-4F78-91FC-ABE075189EC7}" dt="2022-06-23T09:09:24.061" v="379" actId="20577"/>
        <pc:sldMkLst>
          <pc:docMk/>
          <pc:sldMk cId="1039970754" sldId="296"/>
        </pc:sldMkLst>
        <pc:spChg chg="mod">
          <ac:chgData name="Richard La" userId="S::richard.la@epitech.eu::b410b44a-5ed8-4aa2-8f15-96b01994f7c7" providerId="AD" clId="Web-{F18FB9F1-6328-4F78-91FC-ABE075189EC7}" dt="2022-06-23T09:00:31.048" v="104" actId="20577"/>
          <ac:spMkLst>
            <pc:docMk/>
            <pc:sldMk cId="1039970754" sldId="296"/>
            <ac:spMk id="2" creationId="{EDF1DFC7-B217-B5D5-EE60-A7CDD53FCC2C}"/>
          </ac:spMkLst>
        </pc:spChg>
        <pc:spChg chg="add mod">
          <ac:chgData name="Richard La" userId="S::richard.la@epitech.eu::b410b44a-5ed8-4aa2-8f15-96b01994f7c7" providerId="AD" clId="Web-{F18FB9F1-6328-4F78-91FC-ABE075189EC7}" dt="2022-06-23T09:09:24.061" v="379" actId="20577"/>
          <ac:spMkLst>
            <pc:docMk/>
            <pc:sldMk cId="1039970754" sldId="296"/>
            <ac:spMk id="4" creationId="{98DD6463-9E63-B398-9D5B-9BC3CB1A44AE}"/>
          </ac:spMkLst>
        </pc:spChg>
        <pc:picChg chg="add del mod">
          <ac:chgData name="Richard La" userId="S::richard.la@epitech.eu::b410b44a-5ed8-4aa2-8f15-96b01994f7c7" providerId="AD" clId="Web-{F18FB9F1-6328-4F78-91FC-ABE075189EC7}" dt="2022-06-23T09:08:21.122" v="344"/>
          <ac:picMkLst>
            <pc:docMk/>
            <pc:sldMk cId="1039970754" sldId="296"/>
            <ac:picMk id="5" creationId="{31C9E871-AE70-5074-CD7A-75876866CB77}"/>
          </ac:picMkLst>
        </pc:picChg>
        <pc:picChg chg="del">
          <ac:chgData name="Richard La" userId="S::richard.la@epitech.eu::b410b44a-5ed8-4aa2-8f15-96b01994f7c7" providerId="AD" clId="Web-{F18FB9F1-6328-4F78-91FC-ABE075189EC7}" dt="2022-06-23T09:00:18.657" v="84"/>
          <ac:picMkLst>
            <pc:docMk/>
            <pc:sldMk cId="1039970754" sldId="296"/>
            <ac:picMk id="10" creationId="{6F1B6610-2D1B-2807-B773-8C292175B9E0}"/>
          </ac:picMkLst>
        </pc:picChg>
      </pc:sldChg>
      <pc:sldChg chg="addSp delSp modSp add replId">
        <pc:chgData name="Richard La" userId="S::richard.la@epitech.eu::b410b44a-5ed8-4aa2-8f15-96b01994f7c7" providerId="AD" clId="Web-{F18FB9F1-6328-4F78-91FC-ABE075189EC7}" dt="2022-06-23T09:09:45.156" v="395" actId="20577"/>
        <pc:sldMkLst>
          <pc:docMk/>
          <pc:sldMk cId="308540461" sldId="297"/>
        </pc:sldMkLst>
        <pc:spChg chg="mod">
          <ac:chgData name="Richard La" userId="S::richard.la@epitech.eu::b410b44a-5ed8-4aa2-8f15-96b01994f7c7" providerId="AD" clId="Web-{F18FB9F1-6328-4F78-91FC-ABE075189EC7}" dt="2022-06-23T09:00:48.642" v="108" actId="20577"/>
          <ac:spMkLst>
            <pc:docMk/>
            <pc:sldMk cId="308540461" sldId="297"/>
            <ac:spMk id="2" creationId="{EDF1DFC7-B217-B5D5-EE60-A7CDD53FCC2C}"/>
          </ac:spMkLst>
        </pc:spChg>
        <pc:spChg chg="add mod">
          <ac:chgData name="Richard La" userId="S::richard.la@epitech.eu::b410b44a-5ed8-4aa2-8f15-96b01994f7c7" providerId="AD" clId="Web-{F18FB9F1-6328-4F78-91FC-ABE075189EC7}" dt="2022-06-23T09:09:45.156" v="395" actId="20577"/>
          <ac:spMkLst>
            <pc:docMk/>
            <pc:sldMk cId="308540461" sldId="297"/>
            <ac:spMk id="4" creationId="{94FABF3A-3F09-2DD3-7090-4DD57DD3C93C}"/>
          </ac:spMkLst>
        </pc:spChg>
        <pc:picChg chg="del">
          <ac:chgData name="Richard La" userId="S::richard.la@epitech.eu::b410b44a-5ed8-4aa2-8f15-96b01994f7c7" providerId="AD" clId="Web-{F18FB9F1-6328-4F78-91FC-ABE075189EC7}" dt="2022-06-23T09:00:49.751" v="109"/>
          <ac:picMkLst>
            <pc:docMk/>
            <pc:sldMk cId="308540461" sldId="297"/>
            <ac:picMk id="10" creationId="{6F1B6610-2D1B-2807-B773-8C292175B9E0}"/>
          </ac:picMkLst>
        </pc:picChg>
      </pc:sldChg>
      <pc:sldChg chg="addSp delSp modSp add ord replId">
        <pc:chgData name="Richard La" userId="S::richard.la@epitech.eu::b410b44a-5ed8-4aa2-8f15-96b01994f7c7" providerId="AD" clId="Web-{F18FB9F1-6328-4F78-91FC-ABE075189EC7}" dt="2022-06-23T09:04:19.850" v="320" actId="14100"/>
        <pc:sldMkLst>
          <pc:docMk/>
          <pc:sldMk cId="2345634332" sldId="299"/>
        </pc:sldMkLst>
        <pc:spChg chg="mod">
          <ac:chgData name="Richard La" userId="S::richard.la@epitech.eu::b410b44a-5ed8-4aa2-8f15-96b01994f7c7" providerId="AD" clId="Web-{F18FB9F1-6328-4F78-91FC-ABE075189EC7}" dt="2022-06-23T09:01:49.487" v="132" actId="20577"/>
          <ac:spMkLst>
            <pc:docMk/>
            <pc:sldMk cId="2345634332" sldId="299"/>
            <ac:spMk id="2" creationId="{EDF1DFC7-B217-B5D5-EE60-A7CDD53FCC2C}"/>
          </ac:spMkLst>
        </pc:spChg>
        <pc:spChg chg="add mod">
          <ac:chgData name="Richard La" userId="S::richard.la@epitech.eu::b410b44a-5ed8-4aa2-8f15-96b01994f7c7" providerId="AD" clId="Web-{F18FB9F1-6328-4F78-91FC-ABE075189EC7}" dt="2022-06-23T09:04:19.850" v="320" actId="14100"/>
          <ac:spMkLst>
            <pc:docMk/>
            <pc:sldMk cId="2345634332" sldId="299"/>
            <ac:spMk id="4" creationId="{4CB5E92E-9605-D442-7A91-B43DB534A705}"/>
          </ac:spMkLst>
        </pc:spChg>
        <pc:spChg chg="add del">
          <ac:chgData name="Richard La" userId="S::richard.la@epitech.eu::b410b44a-5ed8-4aa2-8f15-96b01994f7c7" providerId="AD" clId="Web-{F18FB9F1-6328-4F78-91FC-ABE075189EC7}" dt="2022-06-23T09:03:06.786" v="195"/>
          <ac:spMkLst>
            <pc:docMk/>
            <pc:sldMk cId="2345634332" sldId="299"/>
            <ac:spMk id="5" creationId="{8697A848-46E9-B387-E61E-077C80885422}"/>
          </ac:spMkLst>
        </pc:spChg>
        <pc:spChg chg="add del">
          <ac:chgData name="Richard La" userId="S::richard.la@epitech.eu::b410b44a-5ed8-4aa2-8f15-96b01994f7c7" providerId="AD" clId="Web-{F18FB9F1-6328-4F78-91FC-ABE075189EC7}" dt="2022-06-23T09:03:05.708" v="194"/>
          <ac:spMkLst>
            <pc:docMk/>
            <pc:sldMk cId="2345634332" sldId="299"/>
            <ac:spMk id="6" creationId="{F9F31B4E-3190-E6E4-D3C7-2FB98E25CB85}"/>
          </ac:spMkLst>
        </pc:spChg>
        <pc:spChg chg="add del mod">
          <ac:chgData name="Richard La" userId="S::richard.la@epitech.eu::b410b44a-5ed8-4aa2-8f15-96b01994f7c7" providerId="AD" clId="Web-{F18FB9F1-6328-4F78-91FC-ABE075189EC7}" dt="2022-06-23T09:03:22.146" v="200"/>
          <ac:spMkLst>
            <pc:docMk/>
            <pc:sldMk cId="2345634332" sldId="299"/>
            <ac:spMk id="8" creationId="{D74DD96B-DA7B-D25F-4274-2316B69BE105}"/>
          </ac:spMkLst>
        </pc:spChg>
        <pc:picChg chg="del">
          <ac:chgData name="Richard La" userId="S::richard.la@epitech.eu::b410b44a-5ed8-4aa2-8f15-96b01994f7c7" providerId="AD" clId="Web-{F18FB9F1-6328-4F78-91FC-ABE075189EC7}" dt="2022-06-23T09:01:10.596" v="113"/>
          <ac:picMkLst>
            <pc:docMk/>
            <pc:sldMk cId="2345634332" sldId="299"/>
            <ac:picMk id="10" creationId="{6F1B6610-2D1B-2807-B773-8C292175B9E0}"/>
          </ac:picMkLst>
        </pc:picChg>
      </pc:sldChg>
      <pc:sldChg chg="addSp delSp modSp add replId">
        <pc:chgData name="Richard La" userId="S::richard.la@epitech.eu::b410b44a-5ed8-4aa2-8f15-96b01994f7c7" providerId="AD" clId="Web-{F18FB9F1-6328-4F78-91FC-ABE075189EC7}" dt="2022-06-23T09:08:50.826" v="362"/>
        <pc:sldMkLst>
          <pc:docMk/>
          <pc:sldMk cId="1254323648" sldId="302"/>
        </pc:sldMkLst>
        <pc:spChg chg="mod">
          <ac:chgData name="Richard La" userId="S::richard.la@epitech.eu::b410b44a-5ed8-4aa2-8f15-96b01994f7c7" providerId="AD" clId="Web-{F18FB9F1-6328-4F78-91FC-ABE075189EC7}" dt="2022-06-23T09:08:30.935" v="355" actId="20577"/>
          <ac:spMkLst>
            <pc:docMk/>
            <pc:sldMk cId="1254323648" sldId="302"/>
            <ac:spMk id="2" creationId="{EDF1DFC7-B217-B5D5-EE60-A7CDD53FCC2C}"/>
          </ac:spMkLst>
        </pc:spChg>
        <pc:spChg chg="add del">
          <ac:chgData name="Richard La" userId="S::richard.la@epitech.eu::b410b44a-5ed8-4aa2-8f15-96b01994f7c7" providerId="AD" clId="Web-{F18FB9F1-6328-4F78-91FC-ABE075189EC7}" dt="2022-06-23T09:08:50.826" v="362"/>
          <ac:spMkLst>
            <pc:docMk/>
            <pc:sldMk cId="1254323648" sldId="302"/>
            <ac:spMk id="4" creationId="{94FABF3A-3F09-2DD3-7090-4DD57DD3C93C}"/>
          </ac:spMkLst>
        </pc:spChg>
        <pc:picChg chg="add del mod ord">
          <ac:chgData name="Richard La" userId="S::richard.la@epitech.eu::b410b44a-5ed8-4aa2-8f15-96b01994f7c7" providerId="AD" clId="Web-{F18FB9F1-6328-4F78-91FC-ABE075189EC7}" dt="2022-06-23T09:08:45.279" v="361"/>
          <ac:picMkLst>
            <pc:docMk/>
            <pc:sldMk cId="1254323648" sldId="302"/>
            <ac:picMk id="3" creationId="{3A96CD66-085F-8711-C021-F95208AC2841}"/>
          </ac:picMkLst>
        </pc:picChg>
        <pc:picChg chg="add mod ord">
          <ac:chgData name="Richard La" userId="S::richard.la@epitech.eu::b410b44a-5ed8-4aa2-8f15-96b01994f7c7" providerId="AD" clId="Web-{F18FB9F1-6328-4F78-91FC-ABE075189EC7}" dt="2022-06-23T09:08:50.826" v="362"/>
          <ac:picMkLst>
            <pc:docMk/>
            <pc:sldMk cId="1254323648" sldId="302"/>
            <ac:picMk id="5" creationId="{EDBACA39-63F6-6E21-E829-208EF11B796C}"/>
          </ac:picMkLst>
        </pc:picChg>
      </pc:sldChg>
      <pc:sldChg chg="addSp delSp modSp add replId">
        <pc:chgData name="Richard La" userId="S::richard.la@epitech.eu::b410b44a-5ed8-4aa2-8f15-96b01994f7c7" providerId="AD" clId="Web-{F18FB9F1-6328-4F78-91FC-ABE075189EC7}" dt="2022-06-23T09:11:26.205" v="405"/>
        <pc:sldMkLst>
          <pc:docMk/>
          <pc:sldMk cId="664264043" sldId="303"/>
        </pc:sldMkLst>
        <pc:spChg chg="add del mod">
          <ac:chgData name="Richard La" userId="S::richard.la@epitech.eu::b410b44a-5ed8-4aa2-8f15-96b01994f7c7" providerId="AD" clId="Web-{F18FB9F1-6328-4F78-91FC-ABE075189EC7}" dt="2022-06-23T09:11:26.205" v="405"/>
          <ac:spMkLst>
            <pc:docMk/>
            <pc:sldMk cId="664264043" sldId="303"/>
            <ac:spMk id="4" creationId="{AC041012-D09F-5D73-7D47-C104F724B25E}"/>
          </ac:spMkLst>
        </pc:spChg>
        <pc:picChg chg="del">
          <ac:chgData name="Richard La" userId="S::richard.la@epitech.eu::b410b44a-5ed8-4aa2-8f15-96b01994f7c7" providerId="AD" clId="Web-{F18FB9F1-6328-4F78-91FC-ABE075189EC7}" dt="2022-06-23T09:10:52.892" v="404"/>
          <ac:picMkLst>
            <pc:docMk/>
            <pc:sldMk cId="664264043" sldId="303"/>
            <ac:picMk id="5" creationId="{EDBACA39-63F6-6E21-E829-208EF11B796C}"/>
          </ac:picMkLst>
        </pc:picChg>
        <pc:picChg chg="add mod ord">
          <ac:chgData name="Richard La" userId="S::richard.la@epitech.eu::b410b44a-5ed8-4aa2-8f15-96b01994f7c7" providerId="AD" clId="Web-{F18FB9F1-6328-4F78-91FC-ABE075189EC7}" dt="2022-06-23T09:11:26.205" v="405"/>
          <ac:picMkLst>
            <pc:docMk/>
            <pc:sldMk cId="664264043" sldId="303"/>
            <ac:picMk id="6" creationId="{7B7E3FFD-F0FF-7A07-8440-36D63C5EC775}"/>
          </ac:picMkLst>
        </pc:picChg>
      </pc:sldChg>
      <pc:sldChg chg="add del replId">
        <pc:chgData name="Richard La" userId="S::richard.la@epitech.eu::b410b44a-5ed8-4aa2-8f15-96b01994f7c7" providerId="AD" clId="Web-{F18FB9F1-6328-4F78-91FC-ABE075189EC7}" dt="2022-06-23T09:08:35.013" v="357"/>
        <pc:sldMkLst>
          <pc:docMk/>
          <pc:sldMk cId="1243488798" sldId="303"/>
        </pc:sldMkLst>
      </pc:sldChg>
      <pc:sldChg chg="modSp add replId">
        <pc:chgData name="Richard La" userId="S::richard.la@epitech.eu::b410b44a-5ed8-4aa2-8f15-96b01994f7c7" providerId="AD" clId="Web-{F18FB9F1-6328-4F78-91FC-ABE075189EC7}" dt="2022-06-23T09:10:49.204" v="403" actId="20577"/>
        <pc:sldMkLst>
          <pc:docMk/>
          <pc:sldMk cId="2342088133" sldId="304"/>
        </pc:sldMkLst>
        <pc:spChg chg="mod">
          <ac:chgData name="Richard La" userId="S::richard.la@epitech.eu::b410b44a-5ed8-4aa2-8f15-96b01994f7c7" providerId="AD" clId="Web-{F18FB9F1-6328-4F78-91FC-ABE075189EC7}" dt="2022-06-23T09:10:49.204" v="403" actId="20577"/>
          <ac:spMkLst>
            <pc:docMk/>
            <pc:sldMk cId="2342088133" sldId="304"/>
            <ac:spMk id="4" creationId="{94FABF3A-3F09-2DD3-7090-4DD57DD3C93C}"/>
          </ac:spMkLst>
        </pc:spChg>
      </pc:sldChg>
      <pc:sldChg chg="add replId">
        <pc:chgData name="Richard La" userId="S::richard.la@epitech.eu::b410b44a-5ed8-4aa2-8f15-96b01994f7c7" providerId="AD" clId="Web-{F18FB9F1-6328-4F78-91FC-ABE075189EC7}" dt="2022-06-23T09:10:08.812" v="398"/>
        <pc:sldMkLst>
          <pc:docMk/>
          <pc:sldMk cId="1140322795" sldId="305"/>
        </pc:sldMkLst>
      </pc:sldChg>
      <pc:sldChg chg="addSp delSp modSp add replId">
        <pc:chgData name="Richard La" userId="S::richard.la@epitech.eu::b410b44a-5ed8-4aa2-8f15-96b01994f7c7" providerId="AD" clId="Web-{F18FB9F1-6328-4F78-91FC-ABE075189EC7}" dt="2022-06-23T09:13:35.521" v="432" actId="14100"/>
        <pc:sldMkLst>
          <pc:docMk/>
          <pc:sldMk cId="4245925450" sldId="306"/>
        </pc:sldMkLst>
        <pc:spChg chg="mod">
          <ac:chgData name="Richard La" userId="S::richard.la@epitech.eu::b410b44a-5ed8-4aa2-8f15-96b01994f7c7" providerId="AD" clId="Web-{F18FB9F1-6328-4F78-91FC-ABE075189EC7}" dt="2022-06-23T09:12:24.894" v="425" actId="20577"/>
          <ac:spMkLst>
            <pc:docMk/>
            <pc:sldMk cId="4245925450" sldId="306"/>
            <ac:spMk id="2" creationId="{EDF1DFC7-B217-B5D5-EE60-A7CDD53FCC2C}"/>
          </ac:spMkLst>
        </pc:spChg>
        <pc:spChg chg="add del mod">
          <ac:chgData name="Richard La" userId="S::richard.la@epitech.eu::b410b44a-5ed8-4aa2-8f15-96b01994f7c7" providerId="AD" clId="Web-{F18FB9F1-6328-4F78-91FC-ABE075189EC7}" dt="2022-06-23T09:12:35.191" v="427"/>
          <ac:spMkLst>
            <pc:docMk/>
            <pc:sldMk cId="4245925450" sldId="306"/>
            <ac:spMk id="4" creationId="{085160AF-7D3B-6E87-1466-301B31A4B532}"/>
          </ac:spMkLst>
        </pc:spChg>
        <pc:picChg chg="add mod ord">
          <ac:chgData name="Richard La" userId="S::richard.la@epitech.eu::b410b44a-5ed8-4aa2-8f15-96b01994f7c7" providerId="AD" clId="Web-{F18FB9F1-6328-4F78-91FC-ABE075189EC7}" dt="2022-06-23T09:13:35.521" v="432" actId="14100"/>
          <ac:picMkLst>
            <pc:docMk/>
            <pc:sldMk cId="4245925450" sldId="306"/>
            <ac:picMk id="5" creationId="{8FCBF214-FCB8-1E67-8DF4-E8C0A8EE01CA}"/>
          </ac:picMkLst>
        </pc:picChg>
        <pc:picChg chg="del">
          <ac:chgData name="Richard La" userId="S::richard.la@epitech.eu::b410b44a-5ed8-4aa2-8f15-96b01994f7c7" providerId="AD" clId="Web-{F18FB9F1-6328-4F78-91FC-ABE075189EC7}" dt="2022-06-23T09:12:25.878" v="426"/>
          <ac:picMkLst>
            <pc:docMk/>
            <pc:sldMk cId="4245925450" sldId="306"/>
            <ac:picMk id="6" creationId="{7B7E3FFD-F0FF-7A07-8440-36D63C5EC775}"/>
          </ac:picMkLst>
        </pc:picChg>
      </pc:sldChg>
    </pc:docChg>
  </pc:docChgLst>
  <pc:docChgLst>
    <pc:chgData name="Lea JUNGER" userId="S::lea.junger@epitech.eu::218102f1-eee5-4a35-8e0d-def52b1d5972" providerId="AD" clId="Web-{FFD762E3-1B59-D0FA-2015-E8A1ABF415E2}"/>
    <pc:docChg chg="modSld">
      <pc:chgData name="Lea JUNGER" userId="S::lea.junger@epitech.eu::218102f1-eee5-4a35-8e0d-def52b1d5972" providerId="AD" clId="Web-{FFD762E3-1B59-D0FA-2015-E8A1ABF415E2}" dt="2022-02-04T14:18:46.156" v="1" actId="1076"/>
      <pc:docMkLst>
        <pc:docMk/>
      </pc:docMkLst>
      <pc:sldChg chg="modSp">
        <pc:chgData name="Lea JUNGER" userId="S::lea.junger@epitech.eu::218102f1-eee5-4a35-8e0d-def52b1d5972" providerId="AD" clId="Web-{FFD762E3-1B59-D0FA-2015-E8A1ABF415E2}" dt="2022-02-04T14:18:46.156" v="1" actId="1076"/>
        <pc:sldMkLst>
          <pc:docMk/>
          <pc:sldMk cId="882021600" sldId="274"/>
        </pc:sldMkLst>
        <pc:picChg chg="mod">
          <ac:chgData name="Lea JUNGER" userId="S::lea.junger@epitech.eu::218102f1-eee5-4a35-8e0d-def52b1d5972" providerId="AD" clId="Web-{FFD762E3-1B59-D0FA-2015-E8A1ABF415E2}" dt="2022-02-04T14:18:46.156" v="1" actId="1076"/>
          <ac:picMkLst>
            <pc:docMk/>
            <pc:sldMk cId="882021600" sldId="274"/>
            <ac:picMk id="12" creationId="{84BD51D3-E07C-496E-86CB-F985546CB287}"/>
          </ac:picMkLst>
        </pc:picChg>
      </pc:sldChg>
    </pc:docChg>
  </pc:docChgLst>
  <pc:docChgLst>
    <pc:chgData name="Grégory Koenig" userId="S::gregory.koenig@epitech.eu::ab400993-958e-48b5-8c16-4e84f48ab379" providerId="AD" clId="Web-{C8E11F54-FC30-47E7-9C51-A11BD980872A}"/>
    <pc:docChg chg="mod addSld delSld modSld addMainMaster delMainMaster modMainMaster">
      <pc:chgData name="Grégory Koenig" userId="S::gregory.koenig@epitech.eu::ab400993-958e-48b5-8c16-4e84f48ab379" providerId="AD" clId="Web-{C8E11F54-FC30-47E7-9C51-A11BD980872A}" dt="2022-02-03T15:58:05.806" v="43"/>
      <pc:docMkLst>
        <pc:docMk/>
      </pc:docMkLst>
      <pc:sldChg chg="addSp delSp modSp mod setBg modClrScheme delDesignElem addCm chgLayout">
        <pc:chgData name="Grégory Koenig" userId="S::gregory.koenig@epitech.eu::ab400993-958e-48b5-8c16-4e84f48ab379" providerId="AD" clId="Web-{C8E11F54-FC30-47E7-9C51-A11BD980872A}" dt="2022-02-03T15:23:38.568" v="21"/>
        <pc:sldMkLst>
          <pc:docMk/>
          <pc:sldMk cId="3658128150" sldId="257"/>
        </pc:sldMkLst>
        <pc:spChg chg="mod ord">
          <ac:chgData name="Grégory Koenig" userId="S::gregory.koenig@epitech.eu::ab400993-958e-48b5-8c16-4e84f48ab379" providerId="AD" clId="Web-{C8E11F54-FC30-47E7-9C51-A11BD980872A}" dt="2022-02-03T15:01:39.043" v="18"/>
          <ac:spMkLst>
            <pc:docMk/>
            <pc:sldMk cId="3658128150" sldId="257"/>
            <ac:spMk id="3" creationId="{00000000-0000-0000-0000-000000000000}"/>
          </ac:spMkLst>
        </pc:spChg>
        <pc:spChg chg="mod ord">
          <ac:chgData name="Grégory Koenig" userId="S::gregory.koenig@epitech.eu::ab400993-958e-48b5-8c16-4e84f48ab379" providerId="AD" clId="Web-{C8E11F54-FC30-47E7-9C51-A11BD980872A}" dt="2022-02-03T15:01:39.043" v="18"/>
          <ac:spMkLst>
            <pc:docMk/>
            <pc:sldMk cId="3658128150" sldId="257"/>
            <ac:spMk id="4" creationId="{00000000-0000-0000-0000-000000000000}"/>
          </ac:spMkLst>
        </pc:spChg>
        <pc:spChg chg="add">
          <ac:chgData name="Grégory Koenig" userId="S::gregory.koenig@epitech.eu::ab400993-958e-48b5-8c16-4e84f48ab379" providerId="AD" clId="Web-{C8E11F54-FC30-47E7-9C51-A11BD980872A}" dt="2022-02-03T15:01:39.043" v="18"/>
          <ac:spMkLst>
            <pc:docMk/>
            <pc:sldMk cId="3658128150" sldId="257"/>
            <ac:spMk id="6" creationId="{DF43132E-D4DF-4A83-9344-A782D0F5D9F6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3658128150" sldId="257"/>
            <ac:spMk id="9" creationId="{1E8DBE92-2331-4285-8226-D398190D3E38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3658128150" sldId="257"/>
            <ac:spMk id="11" creationId="{AD6F6937-3B5A-4391-9F37-58A571B362A9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3658128150" sldId="257"/>
            <ac:spMk id="13" creationId="{C962AC3C-FEB4-4C6A-8CA6-D570CD0098A9}"/>
          </ac:spMkLst>
        </pc:spChg>
        <pc:cxnChg chg="add">
          <ac:chgData name="Grégory Koenig" userId="S::gregory.koenig@epitech.eu::ab400993-958e-48b5-8c16-4e84f48ab379" providerId="AD" clId="Web-{C8E11F54-FC30-47E7-9C51-A11BD980872A}" dt="2022-02-03T15:01:39.043" v="18"/>
          <ac:cxnSpMkLst>
            <pc:docMk/>
            <pc:sldMk cId="3658128150" sldId="257"/>
            <ac:cxnSpMk id="7" creationId="{6AA24BC1-1577-4586-AD7A-417660E37253}"/>
          </ac:cxnSpMkLst>
        </pc:cxnChg>
      </pc:sldChg>
      <pc:sldChg chg="modSp">
        <pc:chgData name="Grégory Koenig" userId="S::gregory.koenig@epitech.eu::ab400993-958e-48b5-8c16-4e84f48ab379" providerId="AD" clId="Web-{C8E11F54-FC30-47E7-9C51-A11BD980872A}" dt="2022-02-03T09:28:17.757" v="14" actId="20577"/>
        <pc:sldMkLst>
          <pc:docMk/>
          <pc:sldMk cId="1637310646" sldId="258"/>
        </pc:sldMkLst>
        <pc:spChg chg="mod">
          <ac:chgData name="Grégory Koenig" userId="S::gregory.koenig@epitech.eu::ab400993-958e-48b5-8c16-4e84f48ab379" providerId="AD" clId="Web-{C8E11F54-FC30-47E7-9C51-A11BD980872A}" dt="2022-02-03T09:28:17.757" v="14" actId="20577"/>
          <ac:spMkLst>
            <pc:docMk/>
            <pc:sldMk cId="1637310646" sldId="258"/>
            <ac:spMk id="3" creationId="{00000000-0000-0000-0000-000000000000}"/>
          </ac:spMkLst>
        </pc:spChg>
      </pc:sldChg>
      <pc:sldChg chg="modSp mod modClrScheme chgLayout">
        <pc:chgData name="Grégory Koenig" userId="S::gregory.koenig@epitech.eu::ab400993-958e-48b5-8c16-4e84f48ab379" providerId="AD" clId="Web-{C8E11F54-FC30-47E7-9C51-A11BD980872A}" dt="2022-02-03T15:51:06.639" v="36"/>
        <pc:sldMkLst>
          <pc:docMk/>
          <pc:sldMk cId="2772895749" sldId="259"/>
        </pc:sldMkLst>
        <pc:spChg chg="mod ord">
          <ac:chgData name="Grégory Koenig" userId="S::gregory.koenig@epitech.eu::ab400993-958e-48b5-8c16-4e84f48ab379" providerId="AD" clId="Web-{C8E11F54-FC30-47E7-9C51-A11BD980872A}" dt="2022-02-03T15:51:06.639" v="36"/>
          <ac:spMkLst>
            <pc:docMk/>
            <pc:sldMk cId="2772895749" sldId="259"/>
            <ac:spMk id="2" creationId="{00000000-0000-0000-0000-000000000000}"/>
          </ac:spMkLst>
        </pc:spChg>
        <pc:spChg chg="mod ord">
          <ac:chgData name="Grégory Koenig" userId="S::gregory.koenig@epitech.eu::ab400993-958e-48b5-8c16-4e84f48ab379" providerId="AD" clId="Web-{C8E11F54-FC30-47E7-9C51-A11BD980872A}" dt="2022-02-03T15:51:06.639" v="36"/>
          <ac:spMkLst>
            <pc:docMk/>
            <pc:sldMk cId="2772895749" sldId="259"/>
            <ac:spMk id="3" creationId="{00000000-0000-0000-0000-000000000000}"/>
          </ac:spMkLst>
        </pc:spChg>
        <pc:picChg chg="mod">
          <ac:chgData name="Grégory Koenig" userId="S::gregory.koenig@epitech.eu::ab400993-958e-48b5-8c16-4e84f48ab379" providerId="AD" clId="Web-{C8E11F54-FC30-47E7-9C51-A11BD980872A}" dt="2022-02-03T15:51:06.639" v="36"/>
          <ac:picMkLst>
            <pc:docMk/>
            <pc:sldMk cId="2772895749" sldId="259"/>
            <ac:picMk id="5" creationId="{6782C7AA-BF58-4CA0-B5F8-3EA79F9A40BE}"/>
          </ac:picMkLst>
        </pc:picChg>
      </pc:sldChg>
      <pc:sldChg chg="addSp delSp modSp del mod modClrScheme delDesignElem chgLayout">
        <pc:chgData name="Grégory Koenig" userId="S::gregory.koenig@epitech.eu::ab400993-958e-48b5-8c16-4e84f48ab379" providerId="AD" clId="Web-{C8E11F54-FC30-47E7-9C51-A11BD980872A}" dt="2022-02-03T15:51:53.671" v="38"/>
        <pc:sldMkLst>
          <pc:docMk/>
          <pc:sldMk cId="421519693" sldId="260"/>
        </pc:sldMkLst>
        <pc:spChg chg="mod ord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421519693" sldId="260"/>
            <ac:spMk id="2" creationId="{00000000-0000-0000-0000-000000000000}"/>
          </ac:spMkLst>
        </pc:spChg>
        <pc:spChg chg="mod ord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421519693" sldId="260"/>
            <ac:spMk id="5" creationId="{B03707E2-D00B-4CFC-AA7C-110C63C961D1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421519693" sldId="260"/>
            <ac:spMk id="16" creationId="{7D2BFFD5-490F-4B45-91F2-6B826FBAD4E3}"/>
          </ac:spMkLst>
        </pc:spChg>
        <pc:cxnChg chg="add del">
          <ac:chgData name="Grégory Koenig" userId="S::gregory.koenig@epitech.eu::ab400993-958e-48b5-8c16-4e84f48ab379" providerId="AD" clId="Web-{C8E11F54-FC30-47E7-9C51-A11BD980872A}" dt="2022-02-03T14:58:23.008" v="17"/>
          <ac:cxnSpMkLst>
            <pc:docMk/>
            <pc:sldMk cId="421519693" sldId="260"/>
            <ac:cxnSpMk id="18" creationId="{6C6CF9A5-BEA4-4284-A8B5-D033E5B4BE3F}"/>
          </ac:cxnSpMkLst>
        </pc:cxnChg>
      </pc:sldChg>
      <pc:sldChg chg="modSp mod modClrScheme addCm chgLayout">
        <pc:chgData name="Grégory Koenig" userId="S::gregory.koenig@epitech.eu::ab400993-958e-48b5-8c16-4e84f48ab379" providerId="AD" clId="Web-{C8E11F54-FC30-47E7-9C51-A11BD980872A}" dt="2022-02-03T15:24:25.819" v="23"/>
        <pc:sldMkLst>
          <pc:docMk/>
          <pc:sldMk cId="3388139804" sldId="261"/>
        </pc:sldMkLst>
        <pc:spChg chg="mod ord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3388139804" sldId="261"/>
            <ac:spMk id="2" creationId="{00000000-0000-0000-0000-000000000000}"/>
          </ac:spMkLst>
        </pc:spChg>
        <pc:picChg chg="mod ord">
          <ac:chgData name="Grégory Koenig" userId="S::gregory.koenig@epitech.eu::ab400993-958e-48b5-8c16-4e84f48ab379" providerId="AD" clId="Web-{C8E11F54-FC30-47E7-9C51-A11BD980872A}" dt="2022-02-03T14:58:23.008" v="17"/>
          <ac:picMkLst>
            <pc:docMk/>
            <pc:sldMk cId="3388139804" sldId="261"/>
            <ac:picMk id="4" creationId="{32483A19-0F64-475F-81A5-BCE7A9035A13}"/>
          </ac:picMkLst>
        </pc:picChg>
      </pc:sldChg>
      <pc:sldChg chg="addSp delSp modSp mod modClrScheme delDesignElem chgLayout">
        <pc:chgData name="Grégory Koenig" userId="S::gregory.koenig@epitech.eu::ab400993-958e-48b5-8c16-4e84f48ab379" providerId="AD" clId="Web-{C8E11F54-FC30-47E7-9C51-A11BD980872A}" dt="2022-02-03T14:58:23.008" v="17"/>
        <pc:sldMkLst>
          <pc:docMk/>
          <pc:sldMk cId="1173429218" sldId="262"/>
        </pc:sldMkLst>
        <pc:spChg chg="mod ord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173429218" sldId="262"/>
            <ac:spMk id="2" creationId="{00000000-0000-0000-0000-000000000000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173429218" sldId="262"/>
            <ac:spMk id="12" creationId="{8E7CFAA6-1DBB-43B0-BD82-2FB83CF4E4A4}"/>
          </ac:spMkLst>
        </pc:spChg>
      </pc:sldChg>
      <pc:sldChg chg="modSp mod modClrScheme chgLayout">
        <pc:chgData name="Grégory Koenig" userId="S::gregory.koenig@epitech.eu::ab400993-958e-48b5-8c16-4e84f48ab379" providerId="AD" clId="Web-{C8E11F54-FC30-47E7-9C51-A11BD980872A}" dt="2022-02-03T14:58:23.008" v="17"/>
        <pc:sldMkLst>
          <pc:docMk/>
          <pc:sldMk cId="4259246236" sldId="263"/>
        </pc:sldMkLst>
        <pc:spChg chg="mod ord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4259246236" sldId="263"/>
            <ac:spMk id="2" creationId="{00000000-0000-0000-0000-000000000000}"/>
          </ac:spMkLst>
        </pc:spChg>
        <pc:picChg chg="mod ord">
          <ac:chgData name="Grégory Koenig" userId="S::gregory.koenig@epitech.eu::ab400993-958e-48b5-8c16-4e84f48ab379" providerId="AD" clId="Web-{C8E11F54-FC30-47E7-9C51-A11BD980872A}" dt="2022-02-03T14:58:23.008" v="17"/>
          <ac:picMkLst>
            <pc:docMk/>
            <pc:sldMk cId="4259246236" sldId="263"/>
            <ac:picMk id="5" creationId="{E2A0FDB0-5DF4-4F02-9089-9B65489FD6E6}"/>
          </ac:picMkLst>
        </pc:picChg>
      </pc:sldChg>
      <pc:sldChg chg="addSp delSp modSp mod modClrScheme delDesignElem chgLayout">
        <pc:chgData name="Grégory Koenig" userId="S::gregory.koenig@epitech.eu::ab400993-958e-48b5-8c16-4e84f48ab379" providerId="AD" clId="Web-{C8E11F54-FC30-47E7-9C51-A11BD980872A}" dt="2022-02-03T14:58:23.008" v="17"/>
        <pc:sldMkLst>
          <pc:docMk/>
          <pc:sldMk cId="3970532243" sldId="264"/>
        </pc:sldMkLst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3970532243" sldId="264"/>
            <ac:spMk id="30" creationId="{D59FCA44-2536-4018-BE99-9CB7FBDE3A75}"/>
          </ac:spMkLst>
        </pc:spChg>
        <pc:picChg chg="mod ord">
          <ac:chgData name="Grégory Koenig" userId="S::gregory.koenig@epitech.eu::ab400993-958e-48b5-8c16-4e84f48ab379" providerId="AD" clId="Web-{C8E11F54-FC30-47E7-9C51-A11BD980872A}" dt="2022-02-03T14:58:23.008" v="17"/>
          <ac:picMkLst>
            <pc:docMk/>
            <pc:sldMk cId="3970532243" sldId="264"/>
            <ac:picMk id="4" creationId="{D42BFB2D-0870-45FC-8F19-B0ED108054AD}"/>
          </ac:picMkLst>
        </pc:picChg>
      </pc:sldChg>
      <pc:sldChg chg="modSp mod modClrScheme chgLayout">
        <pc:chgData name="Grégory Koenig" userId="S::gregory.koenig@epitech.eu::ab400993-958e-48b5-8c16-4e84f48ab379" providerId="AD" clId="Web-{C8E11F54-FC30-47E7-9C51-A11BD980872A}" dt="2022-02-03T14:58:23.008" v="17"/>
        <pc:sldMkLst>
          <pc:docMk/>
          <pc:sldMk cId="3069540010" sldId="265"/>
        </pc:sldMkLst>
        <pc:spChg chg="mod ord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3069540010" sldId="265"/>
            <ac:spMk id="2" creationId="{69E26DFE-2F7F-4A03-8E78-1E0EE6EF7140}"/>
          </ac:spMkLst>
        </pc:spChg>
      </pc:sldChg>
      <pc:sldChg chg="modSp mod modClrScheme chgLayout">
        <pc:chgData name="Grégory Koenig" userId="S::gregory.koenig@epitech.eu::ab400993-958e-48b5-8c16-4e84f48ab379" providerId="AD" clId="Web-{C8E11F54-FC30-47E7-9C51-A11BD980872A}" dt="2022-02-03T14:58:23.008" v="17"/>
        <pc:sldMkLst>
          <pc:docMk/>
          <pc:sldMk cId="892514473" sldId="266"/>
        </pc:sldMkLst>
        <pc:spChg chg="mod ord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892514473" sldId="266"/>
            <ac:spMk id="2" creationId="{EF46E031-9D14-412F-8D63-8E42BEB4175A}"/>
          </ac:spMkLst>
        </pc:spChg>
        <pc:graphicFrameChg chg="mod ord">
          <ac:chgData name="Grégory Koenig" userId="S::gregory.koenig@epitech.eu::ab400993-958e-48b5-8c16-4e84f48ab379" providerId="AD" clId="Web-{C8E11F54-FC30-47E7-9C51-A11BD980872A}" dt="2022-02-03T14:58:23.008" v="17"/>
          <ac:graphicFrameMkLst>
            <pc:docMk/>
            <pc:sldMk cId="892514473" sldId="266"/>
            <ac:graphicFrameMk id="5" creationId="{C347BA5B-2A2C-4CC1-BC2C-56447CF21859}"/>
          </ac:graphicFrameMkLst>
        </pc:graphicFrameChg>
      </pc:sldChg>
      <pc:sldChg chg="modSp mod modClrScheme chgLayout">
        <pc:chgData name="Grégory Koenig" userId="S::gregory.koenig@epitech.eu::ab400993-958e-48b5-8c16-4e84f48ab379" providerId="AD" clId="Web-{C8E11F54-FC30-47E7-9C51-A11BD980872A}" dt="2022-02-03T14:58:23.008" v="17"/>
        <pc:sldMkLst>
          <pc:docMk/>
          <pc:sldMk cId="65033169" sldId="267"/>
        </pc:sldMkLst>
        <pc:spChg chg="mod ord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65033169" sldId="267"/>
            <ac:spMk id="2" creationId="{3037277A-B447-4466-B783-6294E629A8D5}"/>
          </ac:spMkLst>
        </pc:spChg>
        <pc:graphicFrameChg chg="mod ord">
          <ac:chgData name="Grégory Koenig" userId="S::gregory.koenig@epitech.eu::ab400993-958e-48b5-8c16-4e84f48ab379" providerId="AD" clId="Web-{C8E11F54-FC30-47E7-9C51-A11BD980872A}" dt="2022-02-03T14:58:23.008" v="17"/>
          <ac:graphicFrameMkLst>
            <pc:docMk/>
            <pc:sldMk cId="65033169" sldId="267"/>
            <ac:graphicFrameMk id="5" creationId="{FE006C01-5AC1-4E6F-932D-761182D31326}"/>
          </ac:graphicFrameMkLst>
        </pc:graphicFrameChg>
      </pc:sldChg>
      <pc:sldChg chg="addSp delSp modSp mod modClrScheme delDesignElem chgLayout">
        <pc:chgData name="Grégory Koenig" userId="S::gregory.koenig@epitech.eu::ab400993-958e-48b5-8c16-4e84f48ab379" providerId="AD" clId="Web-{C8E11F54-FC30-47E7-9C51-A11BD980872A}" dt="2022-02-03T14:58:23.008" v="17"/>
        <pc:sldMkLst>
          <pc:docMk/>
          <pc:sldMk cId="1643877165" sldId="268"/>
        </pc:sldMkLst>
        <pc:spChg chg="mod ord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643877165" sldId="268"/>
            <ac:spMk id="2" creationId="{63F09D00-5AD4-4923-B180-4483C7A59A81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643877165" sldId="268"/>
            <ac:spMk id="9" creationId="{67218665-EA77-40EC-8172-4F17E2DEDB3D}"/>
          </ac:spMkLst>
        </pc:spChg>
        <pc:graphicFrameChg chg="mod ord">
          <ac:chgData name="Grégory Koenig" userId="S::gregory.koenig@epitech.eu::ab400993-958e-48b5-8c16-4e84f48ab379" providerId="AD" clId="Web-{C8E11F54-FC30-47E7-9C51-A11BD980872A}" dt="2022-02-03T14:58:23.008" v="17"/>
          <ac:graphicFrameMkLst>
            <pc:docMk/>
            <pc:sldMk cId="1643877165" sldId="268"/>
            <ac:graphicFrameMk id="5" creationId="{C9713175-E7FB-42AE-9614-B0B3F7141E1E}"/>
          </ac:graphicFrameMkLst>
        </pc:graphicFrameChg>
      </pc:sldChg>
      <pc:sldChg chg="addSp delSp modSp mod modClrScheme delDesignElem chgLayout">
        <pc:chgData name="Grégory Koenig" userId="S::gregory.koenig@epitech.eu::ab400993-958e-48b5-8c16-4e84f48ab379" providerId="AD" clId="Web-{C8E11F54-FC30-47E7-9C51-A11BD980872A}" dt="2022-02-03T14:58:23.008" v="17"/>
        <pc:sldMkLst>
          <pc:docMk/>
          <pc:sldMk cId="1387585940" sldId="269"/>
        </pc:sldMkLst>
        <pc:spChg chg="mod ord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387585940" sldId="269"/>
            <ac:spMk id="2" creationId="{1F732108-82A1-4FF0-8CEC-D9A5A771A4A7}"/>
          </ac:spMkLst>
        </pc:spChg>
        <pc:spChg chg="mod ord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387585940" sldId="269"/>
            <ac:spMk id="3" creationId="{BCFA81B4-069D-4497-8CAB-389E6C4B2CCB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387585940" sldId="269"/>
            <ac:spMk id="14" creationId="{ACDC3E4F-5A3F-442D-B359-DE63E705A7C2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387585940" sldId="269"/>
            <ac:spMk id="15" creationId="{94EB2218-5FF6-41CF-9CD9-8558EC013713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387585940" sldId="269"/>
            <ac:spMk id="16" creationId="{A2933318-C149-4734-A762-398D58A1948A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387585940" sldId="269"/>
            <ac:spMk id="17" creationId="{70D4B003-35B9-4B7F-9B25-0F4A5B337372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387585940" sldId="269"/>
            <ac:spMk id="18" creationId="{A6C53241-B6FC-412A-8609-7F296679C820}"/>
          </ac:spMkLst>
        </pc:spChg>
      </pc:sldChg>
      <pc:sldChg chg="addSp delSp modSp mod setBg modClrScheme delDesignElem addCm chgLayout">
        <pc:chgData name="Grégory Koenig" userId="S::gregory.koenig@epitech.eu::ab400993-958e-48b5-8c16-4e84f48ab379" providerId="AD" clId="Web-{C8E11F54-FC30-47E7-9C51-A11BD980872A}" dt="2022-02-03T15:50:43.700" v="35"/>
        <pc:sldMkLst>
          <pc:docMk/>
          <pc:sldMk cId="176700919" sldId="270"/>
        </pc:sldMkLst>
        <pc:spChg chg="mod ord">
          <ac:chgData name="Grégory Koenig" userId="S::gregory.koenig@epitech.eu::ab400993-958e-48b5-8c16-4e84f48ab379" providerId="AD" clId="Web-{C8E11F54-FC30-47E7-9C51-A11BD980872A}" dt="2022-02-03T15:01:55.278" v="19"/>
          <ac:spMkLst>
            <pc:docMk/>
            <pc:sldMk cId="176700919" sldId="270"/>
            <ac:spMk id="2" creationId="{6D785910-DBF3-4FE0-8699-247DFB31AE18}"/>
          </ac:spMkLst>
        </pc:spChg>
        <pc:spChg chg="add del">
          <ac:chgData name="Grégory Koenig" userId="S::gregory.koenig@epitech.eu::ab400993-958e-48b5-8c16-4e84f48ab379" providerId="AD" clId="Web-{C8E11F54-FC30-47E7-9C51-A11BD980872A}" dt="2022-02-03T14:58:23.008" v="17"/>
          <ac:spMkLst>
            <pc:docMk/>
            <pc:sldMk cId="176700919" sldId="270"/>
            <ac:spMk id="16" creationId="{8E7CFAA6-1DBB-43B0-BD82-2FB83CF4E4A4}"/>
          </ac:spMkLst>
        </pc:spChg>
        <pc:graphicFrameChg chg="mod ord modGraphic">
          <ac:chgData name="Grégory Koenig" userId="S::gregory.koenig@epitech.eu::ab400993-958e-48b5-8c16-4e84f48ab379" providerId="AD" clId="Web-{C8E11F54-FC30-47E7-9C51-A11BD980872A}" dt="2022-02-03T15:50:43.700" v="35"/>
          <ac:graphicFrameMkLst>
            <pc:docMk/>
            <pc:sldMk cId="176700919" sldId="270"/>
            <ac:graphicFrameMk id="17" creationId="{8FC79FEE-801C-435B-BE14-8F91F8715AF2}"/>
          </ac:graphicFrameMkLst>
        </pc:graphicFrameChg>
      </pc:sldChg>
      <pc:sldChg chg="addSp delSp modSp new mod setBg">
        <pc:chgData name="Grégory Koenig" userId="S::gregory.koenig@epitech.eu::ab400993-958e-48b5-8c16-4e84f48ab379" providerId="AD" clId="Web-{C8E11F54-FC30-47E7-9C51-A11BD980872A}" dt="2022-02-03T15:52:18.703" v="42"/>
        <pc:sldMkLst>
          <pc:docMk/>
          <pc:sldMk cId="4268083918" sldId="271"/>
        </pc:sldMkLst>
        <pc:spChg chg="mod">
          <ac:chgData name="Grégory Koenig" userId="S::gregory.koenig@epitech.eu::ab400993-958e-48b5-8c16-4e84f48ab379" providerId="AD" clId="Web-{C8E11F54-FC30-47E7-9C51-A11BD980872A}" dt="2022-02-03T15:52:18.703" v="42"/>
          <ac:spMkLst>
            <pc:docMk/>
            <pc:sldMk cId="4268083918" sldId="271"/>
            <ac:spMk id="2" creationId="{6F4431E1-2A5E-44A5-AD4A-23FE50225BC4}"/>
          </ac:spMkLst>
        </pc:spChg>
        <pc:spChg chg="mod">
          <ac:chgData name="Grégory Koenig" userId="S::gregory.koenig@epitech.eu::ab400993-958e-48b5-8c16-4e84f48ab379" providerId="AD" clId="Web-{C8E11F54-FC30-47E7-9C51-A11BD980872A}" dt="2022-02-03T15:52:18.703" v="42"/>
          <ac:spMkLst>
            <pc:docMk/>
            <pc:sldMk cId="4268083918" sldId="271"/>
            <ac:spMk id="3" creationId="{CE6BCFFC-17B9-4827-87DB-0B812A30F689}"/>
          </ac:spMkLst>
        </pc:spChg>
        <pc:picChg chg="add del">
          <ac:chgData name="Grégory Koenig" userId="S::gregory.koenig@epitech.eu::ab400993-958e-48b5-8c16-4e84f48ab379" providerId="AD" clId="Web-{C8E11F54-FC30-47E7-9C51-A11BD980872A}" dt="2022-02-03T15:52:18.703" v="42"/>
          <ac:picMkLst>
            <pc:docMk/>
            <pc:sldMk cId="4268083918" sldId="271"/>
            <ac:picMk id="5" creationId="{1B98F582-7FE7-453D-A703-033FD4B5C667}"/>
          </ac:picMkLst>
        </pc:picChg>
      </pc:sldChg>
      <pc:sldChg chg="new">
        <pc:chgData name="Grégory Koenig" userId="S::gregory.koenig@epitech.eu::ab400993-958e-48b5-8c16-4e84f48ab379" providerId="AD" clId="Web-{C8E11F54-FC30-47E7-9C51-A11BD980872A}" dt="2022-02-03T15:58:05.806" v="43"/>
        <pc:sldMkLst>
          <pc:docMk/>
          <pc:sldMk cId="2326049914" sldId="272"/>
        </pc:sldMkLst>
      </pc:sldChg>
      <pc:sldMasterChg chg="add del addSldLayout delSldLayout">
        <pc:chgData name="Grégory Koenig" userId="S::gregory.koenig@epitech.eu::ab400993-958e-48b5-8c16-4e84f48ab379" providerId="AD" clId="Web-{C8E11F54-FC30-47E7-9C51-A11BD980872A}" dt="2022-02-03T14:58:23.008" v="17"/>
        <pc:sldMasterMkLst>
          <pc:docMk/>
          <pc:sldMasterMk cId="1689494215" sldId="2147483672"/>
        </pc:sldMasterMkLst>
        <pc:sldLayoutChg chg="add del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1689494215" sldId="2147483672"/>
            <pc:sldLayoutMk cId="826144647" sldId="2147483673"/>
          </pc:sldLayoutMkLst>
        </pc:sldLayoutChg>
        <pc:sldLayoutChg chg="add del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1689494215" sldId="2147483672"/>
            <pc:sldLayoutMk cId="3710667861" sldId="2147483674"/>
          </pc:sldLayoutMkLst>
        </pc:sldLayoutChg>
        <pc:sldLayoutChg chg="add del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1689494215" sldId="2147483672"/>
            <pc:sldLayoutMk cId="1423620172" sldId="2147483675"/>
          </pc:sldLayoutMkLst>
        </pc:sldLayoutChg>
        <pc:sldLayoutChg chg="add del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1689494215" sldId="2147483672"/>
            <pc:sldLayoutMk cId="3154259317" sldId="2147483676"/>
          </pc:sldLayoutMkLst>
        </pc:sldLayoutChg>
        <pc:sldLayoutChg chg="add del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1689494215" sldId="2147483672"/>
            <pc:sldLayoutMk cId="532744313" sldId="2147483677"/>
          </pc:sldLayoutMkLst>
        </pc:sldLayoutChg>
        <pc:sldLayoutChg chg="add del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1689494215" sldId="2147483672"/>
            <pc:sldLayoutMk cId="3819601407" sldId="2147483678"/>
          </pc:sldLayoutMkLst>
        </pc:sldLayoutChg>
        <pc:sldLayoutChg chg="add del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1689494215" sldId="2147483672"/>
            <pc:sldLayoutMk cId="1972960927" sldId="2147483679"/>
          </pc:sldLayoutMkLst>
        </pc:sldLayoutChg>
        <pc:sldLayoutChg chg="add del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1689494215" sldId="2147483672"/>
            <pc:sldLayoutMk cId="3543438418" sldId="2147483680"/>
          </pc:sldLayoutMkLst>
        </pc:sldLayoutChg>
        <pc:sldLayoutChg chg="add del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1689494215" sldId="2147483672"/>
            <pc:sldLayoutMk cId="737987611" sldId="2147483681"/>
          </pc:sldLayoutMkLst>
        </pc:sldLayoutChg>
        <pc:sldLayoutChg chg="add del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1689494215" sldId="2147483672"/>
            <pc:sldLayoutMk cId="3710325403" sldId="2147483682"/>
          </pc:sldLayoutMkLst>
        </pc:sldLayoutChg>
        <pc:sldLayoutChg chg="add del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1689494215" sldId="2147483672"/>
            <pc:sldLayoutMk cId="2041378168" sldId="2147483683"/>
          </pc:sldLayoutMkLst>
        </pc:sldLayoutChg>
      </pc:sldMasterChg>
      <pc:sldMasterChg chg="add del modTransition addSldLayout delSldLayout modSldLayout">
        <pc:chgData name="Grégory Koenig" userId="S::gregory.koenig@epitech.eu::ab400993-958e-48b5-8c16-4e84f48ab379" providerId="AD" clId="Web-{C8E11F54-FC30-47E7-9C51-A11BD980872A}" dt="2022-02-03T14:58:23.008" v="17"/>
        <pc:sldMasterMkLst>
          <pc:docMk/>
          <pc:sldMasterMk cId="3583032535" sldId="2147483684"/>
        </pc:sldMasterMkLst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136947788" sldId="2147483685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2138743814" sldId="2147483686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2840995914" sldId="2147483687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2322422766" sldId="2147483688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3515780804" sldId="2147483689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3019233973" sldId="2147483690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4176951966" sldId="2147483691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2113422727" sldId="2147483692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946108759" sldId="2147483693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2116904061" sldId="2147483694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728696279" sldId="2147483695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2190326089" sldId="2147483696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2333238076" sldId="2147483697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1254544527" sldId="2147483698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3093366787" sldId="2147483699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1482021568" sldId="2147483700"/>
          </pc:sldLayoutMkLst>
        </pc:sldLayoutChg>
        <pc:sldLayoutChg chg="add del mod replId">
          <pc:chgData name="Grégory Koenig" userId="S::gregory.koenig@epitech.eu::ab400993-958e-48b5-8c16-4e84f48ab379" providerId="AD" clId="Web-{C8E11F54-FC30-47E7-9C51-A11BD980872A}" dt="2022-02-03T14:58:23.008" v="17"/>
          <pc:sldLayoutMkLst>
            <pc:docMk/>
            <pc:sldMasterMk cId="3583032535" sldId="2147483684"/>
            <pc:sldLayoutMk cId="3016637181" sldId="2147483701"/>
          </pc:sldLayoutMkLst>
        </pc:sldLayoutChg>
      </pc:sldMasterChg>
    </pc:docChg>
  </pc:docChgLst>
  <pc:docChgLst>
    <pc:chgData name="Johan-david Dehi" userId="S::johan-david.dehi@epitech.eu::d2e1830e-7030-4e01-9606-2659072cc092" providerId="AD" clId="Web-{B345FFEF-0ED2-6233-2D96-476CB50E83EE}"/>
    <pc:docChg chg="modSld sldOrd">
      <pc:chgData name="Johan-david Dehi" userId="S::johan-david.dehi@epitech.eu::d2e1830e-7030-4e01-9606-2659072cc092" providerId="AD" clId="Web-{B345FFEF-0ED2-6233-2D96-476CB50E83EE}" dt="2022-02-04T13:56:29.823" v="65"/>
      <pc:docMkLst>
        <pc:docMk/>
      </pc:docMkLst>
      <pc:sldChg chg="modSp">
        <pc:chgData name="Johan-david Dehi" userId="S::johan-david.dehi@epitech.eu::d2e1830e-7030-4e01-9606-2659072cc092" providerId="AD" clId="Web-{B345FFEF-0ED2-6233-2D96-476CB50E83EE}" dt="2022-02-04T13:41:51.644" v="54" actId="1076"/>
        <pc:sldMkLst>
          <pc:docMk/>
          <pc:sldMk cId="3658128150" sldId="257"/>
        </pc:sldMkLst>
        <pc:spChg chg="mod">
          <ac:chgData name="Johan-david Dehi" userId="S::johan-david.dehi@epitech.eu::d2e1830e-7030-4e01-9606-2659072cc092" providerId="AD" clId="Web-{B345FFEF-0ED2-6233-2D96-476CB50E83EE}" dt="2022-02-04T13:41:51.644" v="54" actId="1076"/>
          <ac:spMkLst>
            <pc:docMk/>
            <pc:sldMk cId="3658128150" sldId="257"/>
            <ac:spMk id="3" creationId="{00000000-0000-0000-0000-000000000000}"/>
          </ac:spMkLst>
        </pc:spChg>
        <pc:spChg chg="mod">
          <ac:chgData name="Johan-david Dehi" userId="S::johan-david.dehi@epitech.eu::d2e1830e-7030-4e01-9606-2659072cc092" providerId="AD" clId="Web-{B345FFEF-0ED2-6233-2D96-476CB50E83EE}" dt="2022-02-04T13:41:06.251" v="46" actId="14100"/>
          <ac:spMkLst>
            <pc:docMk/>
            <pc:sldMk cId="3658128150" sldId="257"/>
            <ac:spMk id="4" creationId="{00000000-0000-0000-0000-000000000000}"/>
          </ac:spMkLst>
        </pc:spChg>
      </pc:sldChg>
      <pc:sldChg chg="modSp">
        <pc:chgData name="Johan-david Dehi" userId="S::johan-david.dehi@epitech.eu::d2e1830e-7030-4e01-9606-2659072cc092" providerId="AD" clId="Web-{B345FFEF-0ED2-6233-2D96-476CB50E83EE}" dt="2022-02-04T13:42:35.225" v="60" actId="1076"/>
        <pc:sldMkLst>
          <pc:docMk/>
          <pc:sldMk cId="3388139804" sldId="261"/>
        </pc:sldMkLst>
        <pc:spChg chg="mod">
          <ac:chgData name="Johan-david Dehi" userId="S::johan-david.dehi@epitech.eu::d2e1830e-7030-4e01-9606-2659072cc092" providerId="AD" clId="Web-{B345FFEF-0ED2-6233-2D96-476CB50E83EE}" dt="2022-02-04T13:42:24.833" v="57" actId="14100"/>
          <ac:spMkLst>
            <pc:docMk/>
            <pc:sldMk cId="3388139804" sldId="261"/>
            <ac:spMk id="2" creationId="{00000000-0000-0000-0000-000000000000}"/>
          </ac:spMkLst>
        </pc:spChg>
        <pc:spChg chg="mod">
          <ac:chgData name="Johan-david Dehi" userId="S::johan-david.dehi@epitech.eu::d2e1830e-7030-4e01-9606-2659072cc092" providerId="AD" clId="Web-{B345FFEF-0ED2-6233-2D96-476CB50E83EE}" dt="2022-02-04T13:42:30.678" v="59" actId="14100"/>
          <ac:spMkLst>
            <pc:docMk/>
            <pc:sldMk cId="3388139804" sldId="261"/>
            <ac:spMk id="14" creationId="{069C337C-F3F7-4B85-9F6F-43D68B36B5F5}"/>
          </ac:spMkLst>
        </pc:spChg>
        <pc:picChg chg="mod">
          <ac:chgData name="Johan-david Dehi" userId="S::johan-david.dehi@epitech.eu::d2e1830e-7030-4e01-9606-2659072cc092" providerId="AD" clId="Web-{B345FFEF-0ED2-6233-2D96-476CB50E83EE}" dt="2022-02-04T13:42:35.225" v="60" actId="1076"/>
          <ac:picMkLst>
            <pc:docMk/>
            <pc:sldMk cId="3388139804" sldId="261"/>
            <ac:picMk id="4" creationId="{90662BE1-D72C-4D48-8E88-7A72184828D7}"/>
          </ac:picMkLst>
        </pc:picChg>
      </pc:sldChg>
      <pc:sldChg chg="modSp">
        <pc:chgData name="Johan-david Dehi" userId="S::johan-david.dehi@epitech.eu::d2e1830e-7030-4e01-9606-2659072cc092" providerId="AD" clId="Web-{B345FFEF-0ED2-6233-2D96-476CB50E83EE}" dt="2022-02-04T08:52:04.952" v="6" actId="20577"/>
        <pc:sldMkLst>
          <pc:docMk/>
          <pc:sldMk cId="1173429218" sldId="262"/>
        </pc:sldMkLst>
        <pc:spChg chg="mod">
          <ac:chgData name="Johan-david Dehi" userId="S::johan-david.dehi@epitech.eu::d2e1830e-7030-4e01-9606-2659072cc092" providerId="AD" clId="Web-{B345FFEF-0ED2-6233-2D96-476CB50E83EE}" dt="2022-02-04T08:52:04.952" v="6" actId="20577"/>
          <ac:spMkLst>
            <pc:docMk/>
            <pc:sldMk cId="1173429218" sldId="262"/>
            <ac:spMk id="2" creationId="{00000000-0000-0000-0000-000000000000}"/>
          </ac:spMkLst>
        </pc:spChg>
      </pc:sldChg>
      <pc:sldChg chg="modSp">
        <pc:chgData name="Johan-david Dehi" userId="S::johan-david.dehi@epitech.eu::d2e1830e-7030-4e01-9606-2659072cc092" providerId="AD" clId="Web-{B345FFEF-0ED2-6233-2D96-476CB50E83EE}" dt="2022-02-04T08:55:50.098" v="25" actId="20577"/>
        <pc:sldMkLst>
          <pc:docMk/>
          <pc:sldMk cId="892514473" sldId="266"/>
        </pc:sldMkLst>
        <pc:spChg chg="mod">
          <ac:chgData name="Johan-david Dehi" userId="S::johan-david.dehi@epitech.eu::d2e1830e-7030-4e01-9606-2659072cc092" providerId="AD" clId="Web-{B345FFEF-0ED2-6233-2D96-476CB50E83EE}" dt="2022-02-04T08:55:50.098" v="25" actId="20577"/>
          <ac:spMkLst>
            <pc:docMk/>
            <pc:sldMk cId="892514473" sldId="266"/>
            <ac:spMk id="2" creationId="{EF46E031-9D14-412F-8D63-8E42BEB4175A}"/>
          </ac:spMkLst>
        </pc:spChg>
      </pc:sldChg>
      <pc:sldChg chg="modSp">
        <pc:chgData name="Johan-david Dehi" userId="S::johan-david.dehi@epitech.eu::d2e1830e-7030-4e01-9606-2659072cc092" providerId="AD" clId="Web-{B345FFEF-0ED2-6233-2D96-476CB50E83EE}" dt="2022-02-04T08:54:04.658" v="17" actId="20577"/>
        <pc:sldMkLst>
          <pc:docMk/>
          <pc:sldMk cId="65033169" sldId="267"/>
        </pc:sldMkLst>
        <pc:graphicFrameChg chg="modGraphic">
          <ac:chgData name="Johan-david Dehi" userId="S::johan-david.dehi@epitech.eu::d2e1830e-7030-4e01-9606-2659072cc092" providerId="AD" clId="Web-{B345FFEF-0ED2-6233-2D96-476CB50E83EE}" dt="2022-02-04T08:54:04.658" v="17" actId="20577"/>
          <ac:graphicFrameMkLst>
            <pc:docMk/>
            <pc:sldMk cId="65033169" sldId="267"/>
            <ac:graphicFrameMk id="5" creationId="{FE006C01-5AC1-4E6F-932D-761182D31326}"/>
          </ac:graphicFrameMkLst>
        </pc:graphicFrameChg>
      </pc:sldChg>
      <pc:sldChg chg="ord">
        <pc:chgData name="Johan-david Dehi" userId="S::johan-david.dehi@epitech.eu::d2e1830e-7030-4e01-9606-2659072cc092" providerId="AD" clId="Web-{B345FFEF-0ED2-6233-2D96-476CB50E83EE}" dt="2022-02-04T08:53:34.298" v="14"/>
        <pc:sldMkLst>
          <pc:docMk/>
          <pc:sldMk cId="1643877165" sldId="268"/>
        </pc:sldMkLst>
      </pc:sldChg>
      <pc:sldChg chg="modSp">
        <pc:chgData name="Johan-david Dehi" userId="S::johan-david.dehi@epitech.eu::d2e1830e-7030-4e01-9606-2659072cc092" providerId="AD" clId="Web-{B345FFEF-0ED2-6233-2D96-476CB50E83EE}" dt="2022-02-04T08:54:36.768" v="19" actId="20577"/>
        <pc:sldMkLst>
          <pc:docMk/>
          <pc:sldMk cId="1387585940" sldId="269"/>
        </pc:sldMkLst>
        <pc:spChg chg="mod">
          <ac:chgData name="Johan-david Dehi" userId="S::johan-david.dehi@epitech.eu::d2e1830e-7030-4e01-9606-2659072cc092" providerId="AD" clId="Web-{B345FFEF-0ED2-6233-2D96-476CB50E83EE}" dt="2022-02-04T08:54:36.768" v="19" actId="20577"/>
          <ac:spMkLst>
            <pc:docMk/>
            <pc:sldMk cId="1387585940" sldId="269"/>
            <ac:spMk id="3" creationId="{BCFA81B4-069D-4497-8CAB-389E6C4B2CCB}"/>
          </ac:spMkLst>
        </pc:spChg>
      </pc:sldChg>
      <pc:sldChg chg="modSp">
        <pc:chgData name="Johan-david Dehi" userId="S::johan-david.dehi@epitech.eu::d2e1830e-7030-4e01-9606-2659072cc092" providerId="AD" clId="Web-{B345FFEF-0ED2-6233-2D96-476CB50E83EE}" dt="2022-02-04T13:42:06.317" v="55" actId="1076"/>
        <pc:sldMkLst>
          <pc:docMk/>
          <pc:sldMk cId="176700919" sldId="270"/>
        </pc:sldMkLst>
        <pc:spChg chg="mod">
          <ac:chgData name="Johan-david Dehi" userId="S::johan-david.dehi@epitech.eu::d2e1830e-7030-4e01-9606-2659072cc092" providerId="AD" clId="Web-{B345FFEF-0ED2-6233-2D96-476CB50E83EE}" dt="2022-02-04T08:53:24.048" v="12" actId="20577"/>
          <ac:spMkLst>
            <pc:docMk/>
            <pc:sldMk cId="176700919" sldId="270"/>
            <ac:spMk id="2" creationId="{6D785910-DBF3-4FE0-8699-247DFB31AE18}"/>
          </ac:spMkLst>
        </pc:spChg>
        <pc:graphicFrameChg chg="mod modGraphic">
          <ac:chgData name="Johan-david Dehi" userId="S::johan-david.dehi@epitech.eu::d2e1830e-7030-4e01-9606-2659072cc092" providerId="AD" clId="Web-{B345FFEF-0ED2-6233-2D96-476CB50E83EE}" dt="2022-02-04T13:42:06.317" v="55" actId="1076"/>
          <ac:graphicFrameMkLst>
            <pc:docMk/>
            <pc:sldMk cId="176700919" sldId="270"/>
            <ac:graphicFrameMk id="17" creationId="{8FC79FEE-801C-435B-BE14-8F91F8715AF2}"/>
          </ac:graphicFrameMkLst>
        </pc:graphicFrameChg>
      </pc:sldChg>
      <pc:sldChg chg="modSp">
        <pc:chgData name="Johan-david Dehi" userId="S::johan-david.dehi@epitech.eu::d2e1830e-7030-4e01-9606-2659072cc092" providerId="AD" clId="Web-{B345FFEF-0ED2-6233-2D96-476CB50E83EE}" dt="2022-02-04T08:55:09.316" v="23" actId="20577"/>
        <pc:sldMkLst>
          <pc:docMk/>
          <pc:sldMk cId="1489054006" sldId="273"/>
        </pc:sldMkLst>
        <pc:spChg chg="mod">
          <ac:chgData name="Johan-david Dehi" userId="S::johan-david.dehi@epitech.eu::d2e1830e-7030-4e01-9606-2659072cc092" providerId="AD" clId="Web-{B345FFEF-0ED2-6233-2D96-476CB50E83EE}" dt="2022-02-04T08:55:09.316" v="23" actId="20577"/>
          <ac:spMkLst>
            <pc:docMk/>
            <pc:sldMk cId="1489054006" sldId="273"/>
            <ac:spMk id="2" creationId="{9CADBF69-FEF6-4D57-A3D0-19DE45D3317F}"/>
          </ac:spMkLst>
        </pc:spChg>
      </pc:sldChg>
      <pc:sldChg chg="addSp modSp">
        <pc:chgData name="Johan-david Dehi" userId="S::johan-david.dehi@epitech.eu::d2e1830e-7030-4e01-9606-2659072cc092" providerId="AD" clId="Web-{B345FFEF-0ED2-6233-2D96-476CB50E83EE}" dt="2022-02-04T13:43:16.649" v="64" actId="14100"/>
        <pc:sldMkLst>
          <pc:docMk/>
          <pc:sldMk cId="882021600" sldId="274"/>
        </pc:sldMkLst>
        <pc:spChg chg="mod">
          <ac:chgData name="Johan-david Dehi" userId="S::johan-david.dehi@epitech.eu::d2e1830e-7030-4e01-9606-2659072cc092" providerId="AD" clId="Web-{B345FFEF-0ED2-6233-2D96-476CB50E83EE}" dt="2022-02-04T13:43:16.649" v="64" actId="14100"/>
          <ac:spMkLst>
            <pc:docMk/>
            <pc:sldMk cId="882021600" sldId="274"/>
            <ac:spMk id="2" creationId="{00000000-0000-0000-0000-000000000000}"/>
          </ac:spMkLst>
        </pc:spChg>
        <pc:spChg chg="mod">
          <ac:chgData name="Johan-david Dehi" userId="S::johan-david.dehi@epitech.eu::d2e1830e-7030-4e01-9606-2659072cc092" providerId="AD" clId="Web-{B345FFEF-0ED2-6233-2D96-476CB50E83EE}" dt="2022-02-04T13:43:13.883" v="63" actId="1076"/>
          <ac:spMkLst>
            <pc:docMk/>
            <pc:sldMk cId="882021600" sldId="274"/>
            <ac:spMk id="14" creationId="{069C337C-F3F7-4B85-9F6F-43D68B36B5F5}"/>
          </ac:spMkLst>
        </pc:spChg>
        <pc:picChg chg="add mod">
          <ac:chgData name="Johan-david Dehi" userId="S::johan-david.dehi@epitech.eu::d2e1830e-7030-4e01-9606-2659072cc092" providerId="AD" clId="Web-{B345FFEF-0ED2-6233-2D96-476CB50E83EE}" dt="2022-02-04T13:43:07.883" v="62" actId="1076"/>
          <ac:picMkLst>
            <pc:docMk/>
            <pc:sldMk cId="882021600" sldId="274"/>
            <ac:picMk id="9" creationId="{DA367858-13D1-4F6F-A5D8-7E0CD01084C0}"/>
          </ac:picMkLst>
        </pc:picChg>
      </pc:sldChg>
      <pc:sldChg chg="addSp delSp modSp mod setBg">
        <pc:chgData name="Johan-david Dehi" userId="S::johan-david.dehi@epitech.eu::d2e1830e-7030-4e01-9606-2659072cc092" providerId="AD" clId="Web-{B345FFEF-0ED2-6233-2D96-476CB50E83EE}" dt="2022-02-04T13:56:29.823" v="65"/>
        <pc:sldMkLst>
          <pc:docMk/>
          <pc:sldMk cId="2111812883" sldId="282"/>
        </pc:sldMkLst>
        <pc:spChg chg="mod">
          <ac:chgData name="Johan-david Dehi" userId="S::johan-david.dehi@epitech.eu::d2e1830e-7030-4e01-9606-2659072cc092" providerId="AD" clId="Web-{B345FFEF-0ED2-6233-2D96-476CB50E83EE}" dt="2022-02-04T13:56:29.823" v="65"/>
          <ac:spMkLst>
            <pc:docMk/>
            <pc:sldMk cId="2111812883" sldId="282"/>
            <ac:spMk id="2" creationId="{E403A539-E365-4581-AC0E-A8CE21DCE893}"/>
          </ac:spMkLst>
        </pc:spChg>
        <pc:spChg chg="del">
          <ac:chgData name="Johan-david Dehi" userId="S::johan-david.dehi@epitech.eu::d2e1830e-7030-4e01-9606-2659072cc092" providerId="AD" clId="Web-{B345FFEF-0ED2-6233-2D96-476CB50E83EE}" dt="2022-02-04T13:56:29.823" v="65"/>
          <ac:spMkLst>
            <pc:docMk/>
            <pc:sldMk cId="2111812883" sldId="282"/>
            <ac:spMk id="3" creationId="{13D0D34F-6168-43F6-BA45-CC70326893EF}"/>
          </ac:spMkLst>
        </pc:spChg>
        <pc:spChg chg="add">
          <ac:chgData name="Johan-david Dehi" userId="S::johan-david.dehi@epitech.eu::d2e1830e-7030-4e01-9606-2659072cc092" providerId="AD" clId="Web-{B345FFEF-0ED2-6233-2D96-476CB50E83EE}" dt="2022-02-04T13:56:29.823" v="65"/>
          <ac:spMkLst>
            <pc:docMk/>
            <pc:sldMk cId="2111812883" sldId="282"/>
            <ac:spMk id="20" creationId="{E0E1CEF0-8537-43E8-A893-76C023698986}"/>
          </ac:spMkLst>
        </pc:spChg>
        <pc:grpChg chg="add">
          <ac:chgData name="Johan-david Dehi" userId="S::johan-david.dehi@epitech.eu::d2e1830e-7030-4e01-9606-2659072cc092" providerId="AD" clId="Web-{B345FFEF-0ED2-6233-2D96-476CB50E83EE}" dt="2022-02-04T13:56:29.823" v="65"/>
          <ac:grpSpMkLst>
            <pc:docMk/>
            <pc:sldMk cId="2111812883" sldId="282"/>
            <ac:grpSpMk id="22" creationId="{31643C03-3178-4893-911C-7024578AC30C}"/>
          </ac:grpSpMkLst>
        </pc:grpChg>
        <pc:picChg chg="add">
          <ac:chgData name="Johan-david Dehi" userId="S::johan-david.dehi@epitech.eu::d2e1830e-7030-4e01-9606-2659072cc092" providerId="AD" clId="Web-{B345FFEF-0ED2-6233-2D96-476CB50E83EE}" dt="2022-02-04T13:56:29.823" v="65"/>
          <ac:picMkLst>
            <pc:docMk/>
            <pc:sldMk cId="2111812883" sldId="282"/>
            <ac:picMk id="7" creationId="{722545E0-A0D5-4020-B067-DE19201929A9}"/>
          </ac:picMkLst>
        </pc:picChg>
        <pc:cxnChg chg="add">
          <ac:chgData name="Johan-david Dehi" userId="S::johan-david.dehi@epitech.eu::d2e1830e-7030-4e01-9606-2659072cc092" providerId="AD" clId="Web-{B345FFEF-0ED2-6233-2D96-476CB50E83EE}" dt="2022-02-04T13:56:29.823" v="65"/>
          <ac:cxnSpMkLst>
            <pc:docMk/>
            <pc:sldMk cId="2111812883" sldId="282"/>
            <ac:cxnSpMk id="10" creationId="{AFC21D6F-F1DC-4D97-98EF-2D5AEE59345D}"/>
          </ac:cxnSpMkLst>
        </pc:cxnChg>
        <pc:cxnChg chg="add">
          <ac:chgData name="Johan-david Dehi" userId="S::johan-david.dehi@epitech.eu::d2e1830e-7030-4e01-9606-2659072cc092" providerId="AD" clId="Web-{B345FFEF-0ED2-6233-2D96-476CB50E83EE}" dt="2022-02-04T13:56:29.823" v="65"/>
          <ac:cxnSpMkLst>
            <pc:docMk/>
            <pc:sldMk cId="2111812883" sldId="282"/>
            <ac:cxnSpMk id="12" creationId="{ED1287EB-8679-44C2-98EB-76E3437F365E}"/>
          </ac:cxnSpMkLst>
        </pc:cxnChg>
        <pc:cxnChg chg="add">
          <ac:chgData name="Johan-david Dehi" userId="S::johan-david.dehi@epitech.eu::d2e1830e-7030-4e01-9606-2659072cc092" providerId="AD" clId="Web-{B345FFEF-0ED2-6233-2D96-476CB50E83EE}" dt="2022-02-04T13:56:29.823" v="65"/>
          <ac:cxnSpMkLst>
            <pc:docMk/>
            <pc:sldMk cId="2111812883" sldId="282"/>
            <ac:cxnSpMk id="14" creationId="{8EB8FA5D-B9B3-4627-B544-CDCF527540F8}"/>
          </ac:cxnSpMkLst>
        </pc:cxnChg>
        <pc:cxnChg chg="add">
          <ac:chgData name="Johan-david Dehi" userId="S::johan-david.dehi@epitech.eu::d2e1830e-7030-4e01-9606-2659072cc092" providerId="AD" clId="Web-{B345FFEF-0ED2-6233-2D96-476CB50E83EE}" dt="2022-02-04T13:56:29.823" v="65"/>
          <ac:cxnSpMkLst>
            <pc:docMk/>
            <pc:sldMk cId="2111812883" sldId="282"/>
            <ac:cxnSpMk id="16" creationId="{2D4A8B3C-3BB5-4D9A-81A3-FD8ED08925CB}"/>
          </ac:cxnSpMkLst>
        </pc:cxnChg>
        <pc:cxnChg chg="add">
          <ac:chgData name="Johan-david Dehi" userId="S::johan-david.dehi@epitech.eu::d2e1830e-7030-4e01-9606-2659072cc092" providerId="AD" clId="Web-{B345FFEF-0ED2-6233-2D96-476CB50E83EE}" dt="2022-02-04T13:56:29.823" v="65"/>
          <ac:cxnSpMkLst>
            <pc:docMk/>
            <pc:sldMk cId="2111812883" sldId="282"/>
            <ac:cxnSpMk id="18" creationId="{C8FA0702-C0EC-4C0F-AC50-F23C4991F529}"/>
          </ac:cxnSpMkLst>
        </pc:cxnChg>
      </pc:sldChg>
    </pc:docChg>
  </pc:docChgLst>
  <pc:docChgLst>
    <pc:chgData name="Grégory Koenig" userId="S::gregory.koenig@epitech.eu::ab400993-958e-48b5-8c16-4e84f48ab379" providerId="AD" clId="Web-{00F6FC39-2B2A-45DE-966C-C9002621DD4A}"/>
    <pc:docChg chg="addSld delSld modSld">
      <pc:chgData name="Grégory Koenig" userId="S::gregory.koenig@epitech.eu::ab400993-958e-48b5-8c16-4e84f48ab379" providerId="AD" clId="Web-{00F6FC39-2B2A-45DE-966C-C9002621DD4A}" dt="2022-02-04T09:51:31.582" v="8"/>
      <pc:docMkLst>
        <pc:docMk/>
      </pc:docMkLst>
      <pc:sldChg chg="delAnim modAnim">
        <pc:chgData name="Grégory Koenig" userId="S::gregory.koenig@epitech.eu::ab400993-958e-48b5-8c16-4e84f48ab379" providerId="AD" clId="Web-{00F6FC39-2B2A-45DE-966C-C9002621DD4A}" dt="2022-02-04T09:51:31.582" v="8"/>
        <pc:sldMkLst>
          <pc:docMk/>
          <pc:sldMk cId="3658128150" sldId="257"/>
        </pc:sldMkLst>
      </pc:sldChg>
      <pc:sldChg chg="addSp delSp modSp add del replId">
        <pc:chgData name="Grégory Koenig" userId="S::gregory.koenig@epitech.eu::ab400993-958e-48b5-8c16-4e84f48ab379" providerId="AD" clId="Web-{00F6FC39-2B2A-45DE-966C-C9002621DD4A}" dt="2022-02-04T09:46:48.157" v="6"/>
        <pc:sldMkLst>
          <pc:docMk/>
          <pc:sldMk cId="482867249" sldId="275"/>
        </pc:sldMkLst>
        <pc:spChg chg="del">
          <ac:chgData name="Grégory Koenig" userId="S::gregory.koenig@epitech.eu::ab400993-958e-48b5-8c16-4e84f48ab379" providerId="AD" clId="Web-{00F6FC39-2B2A-45DE-966C-C9002621DD4A}" dt="2022-02-04T09:46:25.578" v="2"/>
          <ac:spMkLst>
            <pc:docMk/>
            <pc:sldMk cId="482867249" sldId="275"/>
            <ac:spMk id="2" creationId="{EF46E031-9D14-412F-8D63-8E42BEB4175A}"/>
          </ac:spMkLst>
        </pc:spChg>
        <pc:spChg chg="add del mod">
          <ac:chgData name="Grégory Koenig" userId="S::gregory.koenig@epitech.eu::ab400993-958e-48b5-8c16-4e84f48ab379" providerId="AD" clId="Web-{00F6FC39-2B2A-45DE-966C-C9002621DD4A}" dt="2022-02-04T09:46:31.390" v="4"/>
          <ac:spMkLst>
            <pc:docMk/>
            <pc:sldMk cId="482867249" sldId="275"/>
            <ac:spMk id="31" creationId="{1819E096-D25E-4EED-9A45-171B1540B579}"/>
          </ac:spMkLst>
        </pc:spChg>
        <pc:spChg chg="add del mod">
          <ac:chgData name="Grégory Koenig" userId="S::gregory.koenig@epitech.eu::ab400993-958e-48b5-8c16-4e84f48ab379" providerId="AD" clId="Web-{00F6FC39-2B2A-45DE-966C-C9002621DD4A}" dt="2022-02-04T09:46:28.453" v="3"/>
          <ac:spMkLst>
            <pc:docMk/>
            <pc:sldMk cId="482867249" sldId="275"/>
            <ac:spMk id="33" creationId="{6AC5FD4A-07B0-426C-96BA-31B1298E9B25}"/>
          </ac:spMkLst>
        </pc:spChg>
        <pc:spChg chg="add mod">
          <ac:chgData name="Grégory Koenig" userId="S::gregory.koenig@epitech.eu::ab400993-958e-48b5-8c16-4e84f48ab379" providerId="AD" clId="Web-{00F6FC39-2B2A-45DE-966C-C9002621DD4A}" dt="2022-02-04T09:46:39.532" v="5"/>
          <ac:spMkLst>
            <pc:docMk/>
            <pc:sldMk cId="482867249" sldId="275"/>
            <ac:spMk id="34" creationId="{05BEC1F2-6ABA-48D4-821B-866D55B0F401}"/>
          </ac:spMkLst>
        </pc:spChg>
        <pc:graphicFrameChg chg="del">
          <ac:chgData name="Grégory Koenig" userId="S::gregory.koenig@epitech.eu::ab400993-958e-48b5-8c16-4e84f48ab379" providerId="AD" clId="Web-{00F6FC39-2B2A-45DE-966C-C9002621DD4A}" dt="2022-02-04T09:46:21.796" v="1"/>
          <ac:graphicFrameMkLst>
            <pc:docMk/>
            <pc:sldMk cId="482867249" sldId="275"/>
            <ac:graphicFrameMk id="5" creationId="{C347BA5B-2A2C-4CC1-BC2C-56447CF21859}"/>
          </ac:graphicFrameMkLst>
        </pc:graphicFrameChg>
      </pc:sldChg>
    </pc:docChg>
  </pc:docChgLst>
  <pc:docChgLst>
    <pc:chgData name="Johan-david Dehi" userId="S::johan-david.dehi@epitech.eu::d2e1830e-7030-4e01-9606-2659072cc092" providerId="AD" clId="Web-{D41216EE-7791-8968-CD39-77FB0D1D24DD}"/>
    <pc:docChg chg="addSld delSld modSld">
      <pc:chgData name="Johan-david Dehi" userId="S::johan-david.dehi@epitech.eu::d2e1830e-7030-4e01-9606-2659072cc092" providerId="AD" clId="Web-{D41216EE-7791-8968-CD39-77FB0D1D24DD}" dt="2022-06-23T09:27:55.110" v="192" actId="20577"/>
      <pc:docMkLst>
        <pc:docMk/>
      </pc:docMkLst>
      <pc:sldChg chg="addSp delSp modSp">
        <pc:chgData name="Johan-david Dehi" userId="S::johan-david.dehi@epitech.eu::d2e1830e-7030-4e01-9606-2659072cc092" providerId="AD" clId="Web-{D41216EE-7791-8968-CD39-77FB0D1D24DD}" dt="2022-06-23T08:38:39.740" v="8" actId="1076"/>
        <pc:sldMkLst>
          <pc:docMk/>
          <pc:sldMk cId="882021600" sldId="274"/>
        </pc:sldMkLst>
        <pc:picChg chg="add mod">
          <ac:chgData name="Johan-david Dehi" userId="S::johan-david.dehi@epitech.eu::d2e1830e-7030-4e01-9606-2659072cc092" providerId="AD" clId="Web-{D41216EE-7791-8968-CD39-77FB0D1D24DD}" dt="2022-06-23T08:38:39.740" v="8" actId="1076"/>
          <ac:picMkLst>
            <pc:docMk/>
            <pc:sldMk cId="882021600" sldId="274"/>
            <ac:picMk id="3" creationId="{1645E2A8-546B-7453-5BC7-4C1730D27BAF}"/>
          </ac:picMkLst>
        </pc:picChg>
        <pc:picChg chg="add mod">
          <ac:chgData name="Johan-david Dehi" userId="S::johan-david.dehi@epitech.eu::d2e1830e-7030-4e01-9606-2659072cc092" providerId="AD" clId="Web-{D41216EE-7791-8968-CD39-77FB0D1D24DD}" dt="2022-06-23T08:38:09.816" v="3" actId="1076"/>
          <ac:picMkLst>
            <pc:docMk/>
            <pc:sldMk cId="882021600" sldId="274"/>
            <ac:picMk id="4" creationId="{DC17F416-393F-B1D4-6957-122976ACEF7E}"/>
          </ac:picMkLst>
        </pc:picChg>
        <pc:picChg chg="mod">
          <ac:chgData name="Johan-david Dehi" userId="S::johan-david.dehi@epitech.eu::d2e1830e-7030-4e01-9606-2659072cc092" providerId="AD" clId="Web-{D41216EE-7791-8968-CD39-77FB0D1D24DD}" dt="2022-06-23T08:38:14.067" v="5" actId="1076"/>
          <ac:picMkLst>
            <pc:docMk/>
            <pc:sldMk cId="882021600" sldId="274"/>
            <ac:picMk id="6" creationId="{E570BC5E-FE10-4AB9-8AEB-39C42BDDCB69}"/>
          </ac:picMkLst>
        </pc:picChg>
        <pc:picChg chg="add mod">
          <ac:chgData name="Johan-david Dehi" userId="S::johan-david.dehi@epitech.eu::d2e1830e-7030-4e01-9606-2659072cc092" providerId="AD" clId="Web-{D41216EE-7791-8968-CD39-77FB0D1D24DD}" dt="2022-06-23T08:38:37.693" v="7" actId="1076"/>
          <ac:picMkLst>
            <pc:docMk/>
            <pc:sldMk cId="882021600" sldId="274"/>
            <ac:picMk id="7" creationId="{C8C9D4B3-C659-C1CE-7806-82D29DC26026}"/>
          </ac:picMkLst>
        </pc:picChg>
        <pc:picChg chg="del">
          <ac:chgData name="Johan-david Dehi" userId="S::johan-david.dehi@epitech.eu::d2e1830e-7030-4e01-9606-2659072cc092" providerId="AD" clId="Web-{D41216EE-7791-8968-CD39-77FB0D1D24DD}" dt="2022-06-23T08:38:11.379" v="4"/>
          <ac:picMkLst>
            <pc:docMk/>
            <pc:sldMk cId="882021600" sldId="274"/>
            <ac:picMk id="13" creationId="{69A1A6E3-0CFD-4CBA-8502-AACC357F03A4}"/>
          </ac:picMkLst>
        </pc:picChg>
      </pc:sldChg>
      <pc:sldChg chg="addSp delSp modSp">
        <pc:chgData name="Johan-david Dehi" userId="S::johan-david.dehi@epitech.eu::d2e1830e-7030-4e01-9606-2659072cc092" providerId="AD" clId="Web-{D41216EE-7791-8968-CD39-77FB0D1D24DD}" dt="2022-06-23T09:04:53.090" v="136"/>
        <pc:sldMkLst>
          <pc:docMk/>
          <pc:sldMk cId="665417845" sldId="278"/>
        </pc:sldMkLst>
        <pc:spChg chg="mod">
          <ac:chgData name="Johan-david Dehi" userId="S::johan-david.dehi@epitech.eu::d2e1830e-7030-4e01-9606-2659072cc092" providerId="AD" clId="Web-{D41216EE-7791-8968-CD39-77FB0D1D24DD}" dt="2022-06-23T08:55:31.810" v="41" actId="20577"/>
          <ac:spMkLst>
            <pc:docMk/>
            <pc:sldMk cId="665417845" sldId="278"/>
            <ac:spMk id="2" creationId="{E403A539-E365-4581-AC0E-A8CE21DCE893}"/>
          </ac:spMkLst>
        </pc:spChg>
        <pc:graphicFrameChg chg="modGraphic">
          <ac:chgData name="Johan-david Dehi" userId="S::johan-david.dehi@epitech.eu::d2e1830e-7030-4e01-9606-2659072cc092" providerId="AD" clId="Web-{D41216EE-7791-8968-CD39-77FB0D1D24DD}" dt="2022-06-23T09:00:07.676" v="133"/>
          <ac:graphicFrameMkLst>
            <pc:docMk/>
            <pc:sldMk cId="665417845" sldId="278"/>
            <ac:graphicFrameMk id="9" creationId="{4FAD0929-275A-4B62-841F-3A771EA4CF2D}"/>
          </ac:graphicFrameMkLst>
        </pc:graphicFrameChg>
        <pc:picChg chg="del">
          <ac:chgData name="Johan-david Dehi" userId="S::johan-david.dehi@epitech.eu::d2e1830e-7030-4e01-9606-2659072cc092" providerId="AD" clId="Web-{D41216EE-7791-8968-CD39-77FB0D1D24DD}" dt="2022-06-23T08:48:18.971" v="16"/>
          <ac:picMkLst>
            <pc:docMk/>
            <pc:sldMk cId="665417845" sldId="278"/>
            <ac:picMk id="6" creationId="{9AF9B927-2597-44A6-8315-630FE82C61AA}"/>
          </ac:picMkLst>
        </pc:picChg>
        <pc:picChg chg="del">
          <ac:chgData name="Johan-david Dehi" userId="S::johan-david.dehi@epitech.eu::d2e1830e-7030-4e01-9606-2659072cc092" providerId="AD" clId="Web-{D41216EE-7791-8968-CD39-77FB0D1D24DD}" dt="2022-06-23T08:48:20.424" v="17"/>
          <ac:picMkLst>
            <pc:docMk/>
            <pc:sldMk cId="665417845" sldId="278"/>
            <ac:picMk id="7" creationId="{E78D8267-DE12-44D8-A358-83DB5DAB8E11}"/>
          </ac:picMkLst>
        </pc:picChg>
        <pc:picChg chg="add del mod">
          <ac:chgData name="Johan-david Dehi" userId="S::johan-david.dehi@epitech.eu::d2e1830e-7030-4e01-9606-2659072cc092" providerId="AD" clId="Web-{D41216EE-7791-8968-CD39-77FB0D1D24DD}" dt="2022-06-23T08:52:24.446" v="27"/>
          <ac:picMkLst>
            <pc:docMk/>
            <pc:sldMk cId="665417845" sldId="278"/>
            <ac:picMk id="49" creationId="{A21A05AA-141F-4A5C-6C42-A14A482951A8}"/>
          </ac:picMkLst>
        </pc:picChg>
        <pc:picChg chg="add del mod">
          <ac:chgData name="Johan-david Dehi" userId="S::johan-david.dehi@epitech.eu::d2e1830e-7030-4e01-9606-2659072cc092" providerId="AD" clId="Web-{D41216EE-7791-8968-CD39-77FB0D1D24DD}" dt="2022-06-23T08:53:23.557" v="33"/>
          <ac:picMkLst>
            <pc:docMk/>
            <pc:sldMk cId="665417845" sldId="278"/>
            <ac:picMk id="50" creationId="{D00D7447-1986-8753-E6B4-6F1C48533919}"/>
          </ac:picMkLst>
        </pc:picChg>
        <pc:picChg chg="add del mod">
          <ac:chgData name="Johan-david Dehi" userId="S::johan-david.dehi@epitech.eu::d2e1830e-7030-4e01-9606-2659072cc092" providerId="AD" clId="Web-{D41216EE-7791-8968-CD39-77FB0D1D24DD}" dt="2022-06-23T08:53:22.244" v="32"/>
          <ac:picMkLst>
            <pc:docMk/>
            <pc:sldMk cId="665417845" sldId="278"/>
            <ac:picMk id="51" creationId="{7BB4ADD2-F82C-CEA0-E854-29CC38D29401}"/>
          </ac:picMkLst>
        </pc:picChg>
        <pc:picChg chg="add mod">
          <ac:chgData name="Johan-david Dehi" userId="S::johan-david.dehi@epitech.eu::d2e1830e-7030-4e01-9606-2659072cc092" providerId="AD" clId="Web-{D41216EE-7791-8968-CD39-77FB0D1D24DD}" dt="2022-06-23T08:53:27.588" v="35" actId="1076"/>
          <ac:picMkLst>
            <pc:docMk/>
            <pc:sldMk cId="665417845" sldId="278"/>
            <ac:picMk id="52" creationId="{A7B0668F-A6EC-DBAE-BAAF-6CA00002B29A}"/>
          </ac:picMkLst>
        </pc:picChg>
        <pc:picChg chg="add mod">
          <ac:chgData name="Johan-david Dehi" userId="S::johan-david.dehi@epitech.eu::d2e1830e-7030-4e01-9606-2659072cc092" providerId="AD" clId="Web-{D41216EE-7791-8968-CD39-77FB0D1D24DD}" dt="2022-06-23T08:53:49.011" v="37" actId="1076"/>
          <ac:picMkLst>
            <pc:docMk/>
            <pc:sldMk cId="665417845" sldId="278"/>
            <ac:picMk id="53" creationId="{BF0432D2-5B15-B79A-B3E5-8B489604C226}"/>
          </ac:picMkLst>
        </pc:picChg>
        <pc:picChg chg="add del mod">
          <ac:chgData name="Johan-david Dehi" userId="S::johan-david.dehi@epitech.eu::d2e1830e-7030-4e01-9606-2659072cc092" providerId="AD" clId="Web-{D41216EE-7791-8968-CD39-77FB0D1D24DD}" dt="2022-06-23T09:04:53.090" v="136"/>
          <ac:picMkLst>
            <pc:docMk/>
            <pc:sldMk cId="665417845" sldId="278"/>
            <ac:picMk id="531" creationId="{7E29861E-321E-FC71-1F6D-3E71A20182AA}"/>
          </ac:picMkLst>
        </pc:picChg>
      </pc:sldChg>
      <pc:sldChg chg="new del">
        <pc:chgData name="Johan-david Dehi" userId="S::johan-david.dehi@epitech.eu::d2e1830e-7030-4e01-9606-2659072cc092" providerId="AD" clId="Web-{D41216EE-7791-8968-CD39-77FB0D1D24DD}" dt="2022-06-23T09:26:25.451" v="139"/>
        <pc:sldMkLst>
          <pc:docMk/>
          <pc:sldMk cId="1398987334" sldId="311"/>
        </pc:sldMkLst>
      </pc:sldChg>
      <pc:sldChg chg="addSp delSp modSp add replId">
        <pc:chgData name="Johan-david Dehi" userId="S::johan-david.dehi@epitech.eu::d2e1830e-7030-4e01-9606-2659072cc092" providerId="AD" clId="Web-{D41216EE-7791-8968-CD39-77FB0D1D24DD}" dt="2022-06-23T09:27:55.110" v="192" actId="20577"/>
        <pc:sldMkLst>
          <pc:docMk/>
          <pc:sldMk cId="3496715381" sldId="312"/>
        </pc:sldMkLst>
        <pc:spChg chg="add del mod">
          <ac:chgData name="Johan-david Dehi" userId="S::johan-david.dehi@epitech.eu::d2e1830e-7030-4e01-9606-2659072cc092" providerId="AD" clId="Web-{D41216EE-7791-8968-CD39-77FB0D1D24DD}" dt="2022-06-23T09:27:00.108" v="148"/>
          <ac:spMkLst>
            <pc:docMk/>
            <pc:sldMk cId="3496715381" sldId="312"/>
            <ac:spMk id="17" creationId="{6D523267-C7B4-9F02-9779-FC9CA400318B}"/>
          </ac:spMkLst>
        </pc:spChg>
        <pc:spChg chg="add mod">
          <ac:chgData name="Johan-david Dehi" userId="S::johan-david.dehi@epitech.eu::d2e1830e-7030-4e01-9606-2659072cc092" providerId="AD" clId="Web-{D41216EE-7791-8968-CD39-77FB0D1D24DD}" dt="2022-06-23T09:27:55.110" v="192" actId="20577"/>
          <ac:spMkLst>
            <pc:docMk/>
            <pc:sldMk cId="3496715381" sldId="312"/>
            <ac:spMk id="18" creationId="{ADCE1CAC-2864-D5DE-EF2F-F96C668B1B04}"/>
          </ac:spMkLst>
        </pc:spChg>
        <pc:graphicFrameChg chg="del">
          <ac:chgData name="Johan-david Dehi" userId="S::johan-david.dehi@epitech.eu::d2e1830e-7030-4e01-9606-2659072cc092" providerId="AD" clId="Web-{D41216EE-7791-8968-CD39-77FB0D1D24DD}" dt="2022-06-23T09:26:53.062" v="145"/>
          <ac:graphicFrameMkLst>
            <pc:docMk/>
            <pc:sldMk cId="3496715381" sldId="312"/>
            <ac:graphicFrameMk id="9" creationId="{4FAD0929-275A-4B62-841F-3A771EA4CF2D}"/>
          </ac:graphicFrameMkLst>
        </pc:graphicFrameChg>
        <pc:picChg chg="add mod">
          <ac:chgData name="Johan-david Dehi" userId="S::johan-david.dehi@epitech.eu::d2e1830e-7030-4e01-9606-2659072cc092" providerId="AD" clId="Web-{D41216EE-7791-8968-CD39-77FB0D1D24DD}" dt="2022-06-23T09:26:57.687" v="146" actId="1076"/>
          <ac:picMkLst>
            <pc:docMk/>
            <pc:sldMk cId="3496715381" sldId="312"/>
            <ac:picMk id="14" creationId="{46F628C9-91EC-B59F-4C4A-86AC77C900A8}"/>
          </ac:picMkLst>
        </pc:picChg>
        <pc:picChg chg="del">
          <ac:chgData name="Johan-david Dehi" userId="S::johan-david.dehi@epitech.eu::d2e1830e-7030-4e01-9606-2659072cc092" providerId="AD" clId="Web-{D41216EE-7791-8968-CD39-77FB0D1D24DD}" dt="2022-06-23T09:26:32.186" v="140"/>
          <ac:picMkLst>
            <pc:docMk/>
            <pc:sldMk cId="3496715381" sldId="312"/>
            <ac:picMk id="52" creationId="{A7B0668F-A6EC-DBAE-BAAF-6CA00002B29A}"/>
          </ac:picMkLst>
        </pc:picChg>
        <pc:picChg chg="del">
          <ac:chgData name="Johan-david Dehi" userId="S::johan-david.dehi@epitech.eu::d2e1830e-7030-4e01-9606-2659072cc092" providerId="AD" clId="Web-{D41216EE-7791-8968-CD39-77FB0D1D24DD}" dt="2022-06-23T09:26:33.686" v="141"/>
          <ac:picMkLst>
            <pc:docMk/>
            <pc:sldMk cId="3496715381" sldId="312"/>
            <ac:picMk id="53" creationId="{BF0432D2-5B15-B79A-B3E5-8B489604C226}"/>
          </ac:picMkLst>
        </pc:picChg>
      </pc:sldChg>
    </pc:docChg>
  </pc:docChgLst>
  <pc:docChgLst>
    <pc:chgData name="Lea JUNGER" userId="S::lea.junger@epitech.eu::218102f1-eee5-4a35-8e0d-def52b1d5972" providerId="AD" clId="Web-{D60B16FE-0CE5-43D8-9CAF-947878452170}"/>
    <pc:docChg chg="modSld">
      <pc:chgData name="Lea JUNGER" userId="S::lea.junger@epitech.eu::218102f1-eee5-4a35-8e0d-def52b1d5972" providerId="AD" clId="Web-{D60B16FE-0CE5-43D8-9CAF-947878452170}" dt="2022-02-03T13:50:22.680" v="25" actId="1076"/>
      <pc:docMkLst>
        <pc:docMk/>
      </pc:docMkLst>
      <pc:sldChg chg="addSp modSp">
        <pc:chgData name="Lea JUNGER" userId="S::lea.junger@epitech.eu::218102f1-eee5-4a35-8e0d-def52b1d5972" providerId="AD" clId="Web-{D60B16FE-0CE5-43D8-9CAF-947878452170}" dt="2022-02-03T13:50:22.680" v="25" actId="1076"/>
        <pc:sldMkLst>
          <pc:docMk/>
          <pc:sldMk cId="3388139804" sldId="261"/>
        </pc:sldMkLst>
        <pc:picChg chg="add mod">
          <ac:chgData name="Lea JUNGER" userId="S::lea.junger@epitech.eu::218102f1-eee5-4a35-8e0d-def52b1d5972" providerId="AD" clId="Web-{D60B16FE-0CE5-43D8-9CAF-947878452170}" dt="2022-02-03T09:13:10.780" v="16" actId="1076"/>
          <ac:picMkLst>
            <pc:docMk/>
            <pc:sldMk cId="3388139804" sldId="261"/>
            <ac:picMk id="3" creationId="{77BCBE58-56A0-4071-B5D8-4E47E26135BF}"/>
          </ac:picMkLst>
        </pc:picChg>
        <pc:picChg chg="add mod">
          <ac:chgData name="Lea JUNGER" userId="S::lea.junger@epitech.eu::218102f1-eee5-4a35-8e0d-def52b1d5972" providerId="AD" clId="Web-{D60B16FE-0CE5-43D8-9CAF-947878452170}" dt="2022-02-03T09:13:02.311" v="11" actId="1076"/>
          <ac:picMkLst>
            <pc:docMk/>
            <pc:sldMk cId="3388139804" sldId="261"/>
            <ac:picMk id="5" creationId="{6B2D5E09-23B9-4F83-B664-96A1D10C300C}"/>
          </ac:picMkLst>
        </pc:picChg>
        <pc:picChg chg="add mod">
          <ac:chgData name="Lea JUNGER" userId="S::lea.junger@epitech.eu::218102f1-eee5-4a35-8e0d-def52b1d5972" providerId="AD" clId="Web-{D60B16FE-0CE5-43D8-9CAF-947878452170}" dt="2022-02-03T09:13:06.342" v="14" actId="1076"/>
          <ac:picMkLst>
            <pc:docMk/>
            <pc:sldMk cId="3388139804" sldId="261"/>
            <ac:picMk id="6" creationId="{954353E8-3950-42FC-9464-B7EF529A6A5C}"/>
          </ac:picMkLst>
        </pc:picChg>
        <pc:picChg chg="add mod">
          <ac:chgData name="Lea JUNGER" userId="S::lea.junger@epitech.eu::218102f1-eee5-4a35-8e0d-def52b1d5972" providerId="AD" clId="Web-{D60B16FE-0CE5-43D8-9CAF-947878452170}" dt="2022-02-03T09:13:22.967" v="20" actId="1076"/>
          <ac:picMkLst>
            <pc:docMk/>
            <pc:sldMk cId="3388139804" sldId="261"/>
            <ac:picMk id="7" creationId="{EC7118A7-FB7D-4847-9DF7-F4BDA14E2AFD}"/>
          </ac:picMkLst>
        </pc:picChg>
        <pc:picChg chg="add mod">
          <ac:chgData name="Lea JUNGER" userId="S::lea.junger@epitech.eu::218102f1-eee5-4a35-8e0d-def52b1d5972" providerId="AD" clId="Web-{D60B16FE-0CE5-43D8-9CAF-947878452170}" dt="2022-02-03T09:13:34.046" v="24" actId="1076"/>
          <ac:picMkLst>
            <pc:docMk/>
            <pc:sldMk cId="3388139804" sldId="261"/>
            <ac:picMk id="8" creationId="{CABE9969-E814-4950-B5B3-F8143A1DC77A}"/>
          </ac:picMkLst>
        </pc:picChg>
        <pc:picChg chg="mod">
          <ac:chgData name="Lea JUNGER" userId="S::lea.junger@epitech.eu::218102f1-eee5-4a35-8e0d-def52b1d5972" providerId="AD" clId="Web-{D60B16FE-0CE5-43D8-9CAF-947878452170}" dt="2022-02-03T13:50:22.680" v="25" actId="1076"/>
          <ac:picMkLst>
            <pc:docMk/>
            <pc:sldMk cId="3388139804" sldId="261"/>
            <ac:picMk id="10" creationId="{028E51E2-BC43-4247-BAB2-A689380DB503}"/>
          </ac:picMkLst>
        </pc:picChg>
      </pc:sldChg>
    </pc:docChg>
  </pc:docChgLst>
  <pc:docChgLst>
    <pc:chgData name="Jérémy MEURIN" userId="S::jeremy.meurin@epitech.eu::612b105d-8cf3-4fc8-998c-8feb6522d081" providerId="AD" clId="Web-{2C3376CF-5EBC-2B32-4325-78009510DCDA}"/>
    <pc:docChg chg="modSld">
      <pc:chgData name="Jérémy MEURIN" userId="S::jeremy.meurin@epitech.eu::612b105d-8cf3-4fc8-998c-8feb6522d081" providerId="AD" clId="Web-{2C3376CF-5EBC-2B32-4325-78009510DCDA}" dt="2022-02-04T14:54:52.594" v="321"/>
      <pc:docMkLst>
        <pc:docMk/>
      </pc:docMkLst>
      <pc:sldChg chg="addSp delSp modSp">
        <pc:chgData name="Jérémy MEURIN" userId="S::jeremy.meurin@epitech.eu::612b105d-8cf3-4fc8-998c-8feb6522d081" providerId="AD" clId="Web-{2C3376CF-5EBC-2B32-4325-78009510DCDA}" dt="2022-02-04T14:54:52.594" v="321"/>
        <pc:sldMkLst>
          <pc:docMk/>
          <pc:sldMk cId="34712155" sldId="285"/>
        </pc:sldMkLst>
        <pc:spChg chg="del mod">
          <ac:chgData name="Jérémy MEURIN" userId="S::jeremy.meurin@epitech.eu::612b105d-8cf3-4fc8-998c-8feb6522d081" providerId="AD" clId="Web-{2C3376CF-5EBC-2B32-4325-78009510DCDA}" dt="2022-02-04T14:45:18.643" v="314"/>
          <ac:spMkLst>
            <pc:docMk/>
            <pc:sldMk cId="34712155" sldId="285"/>
            <ac:spMk id="2" creationId="{E403A539-E365-4581-AC0E-A8CE21DCE893}"/>
          </ac:spMkLst>
        </pc:spChg>
        <pc:spChg chg="del">
          <ac:chgData name="Jérémy MEURIN" userId="S::jeremy.meurin@epitech.eu::612b105d-8cf3-4fc8-998c-8feb6522d081" providerId="AD" clId="Web-{2C3376CF-5EBC-2B32-4325-78009510DCDA}" dt="2022-02-04T14:42:59.468" v="0"/>
          <ac:spMkLst>
            <pc:docMk/>
            <pc:sldMk cId="34712155" sldId="285"/>
            <ac:spMk id="3" creationId="{13D0D34F-6168-43F6-BA45-CC70326893EF}"/>
          </ac:spMkLst>
        </pc:spChg>
        <pc:spChg chg="add del mod">
          <ac:chgData name="Jérémy MEURIN" userId="S::jeremy.meurin@epitech.eu::612b105d-8cf3-4fc8-998c-8feb6522d081" providerId="AD" clId="Web-{2C3376CF-5EBC-2B32-4325-78009510DCDA}" dt="2022-02-04T14:43:31.593" v="2"/>
          <ac:spMkLst>
            <pc:docMk/>
            <pc:sldMk cId="34712155" sldId="285"/>
            <ac:spMk id="7" creationId="{88032B82-78AB-4A7C-8DAF-2CE85B535647}"/>
          </ac:spMkLst>
        </pc:spChg>
        <pc:graphicFrameChg chg="add mod modGraphic">
          <ac:chgData name="Jérémy MEURIN" userId="S::jeremy.meurin@epitech.eu::612b105d-8cf3-4fc8-998c-8feb6522d081" providerId="AD" clId="Web-{2C3376CF-5EBC-2B32-4325-78009510DCDA}" dt="2022-02-04T14:54:52.594" v="321"/>
          <ac:graphicFrameMkLst>
            <pc:docMk/>
            <pc:sldMk cId="34712155" sldId="285"/>
            <ac:graphicFrameMk id="9" creationId="{35AE79B0-1D62-404C-BA9B-574A84786BCE}"/>
          </ac:graphicFrameMkLst>
        </pc:graphicFrameChg>
        <pc:picChg chg="add del mod ord">
          <ac:chgData name="Jérémy MEURIN" userId="S::jeremy.meurin@epitech.eu::612b105d-8cf3-4fc8-998c-8feb6522d081" providerId="AD" clId="Web-{2C3376CF-5EBC-2B32-4325-78009510DCDA}" dt="2022-02-04T14:43:07.218" v="1"/>
          <ac:picMkLst>
            <pc:docMk/>
            <pc:sldMk cId="34712155" sldId="285"/>
            <ac:picMk id="4" creationId="{9759235D-CD69-4F9C-9CBB-9565ECE33CF1}"/>
          </ac:picMkLst>
        </pc:picChg>
        <pc:picChg chg="add mod ord">
          <ac:chgData name="Jérémy MEURIN" userId="S::jeremy.meurin@epitech.eu::612b105d-8cf3-4fc8-998c-8feb6522d081" providerId="AD" clId="Web-{2C3376CF-5EBC-2B32-4325-78009510DCDA}" dt="2022-02-04T14:43:35.094" v="3" actId="1076"/>
          <ac:picMkLst>
            <pc:docMk/>
            <pc:sldMk cId="34712155" sldId="285"/>
            <ac:picMk id="8" creationId="{E057366F-9AF2-4CCF-8FAD-CC262F3E6C86}"/>
          </ac:picMkLst>
        </pc:picChg>
      </pc:sldChg>
    </pc:docChg>
  </pc:docChgLst>
  <pc:docChgLst>
    <pc:chgData name="Grégory Koenig" userId="S::gregory.koenig@epitech.eu::ab400993-958e-48b5-8c16-4e84f48ab379" providerId="AD" clId="Web-{DFF3ED84-5F45-4132-0443-B8619AB3DBF4}"/>
    <pc:docChg chg="modSld">
      <pc:chgData name="Grégory Koenig" userId="S::gregory.koenig@epitech.eu::ab400993-958e-48b5-8c16-4e84f48ab379" providerId="AD" clId="Web-{DFF3ED84-5F45-4132-0443-B8619AB3DBF4}" dt="2022-02-04T09:02:14.695" v="23" actId="20577"/>
      <pc:docMkLst>
        <pc:docMk/>
      </pc:docMkLst>
      <pc:sldChg chg="modSp">
        <pc:chgData name="Grégory Koenig" userId="S::gregory.koenig@epitech.eu::ab400993-958e-48b5-8c16-4e84f48ab379" providerId="AD" clId="Web-{DFF3ED84-5F45-4132-0443-B8619AB3DBF4}" dt="2022-02-04T09:02:14.695" v="23" actId="20577"/>
        <pc:sldMkLst>
          <pc:docMk/>
          <pc:sldMk cId="3658128150" sldId="257"/>
        </pc:sldMkLst>
        <pc:spChg chg="mod">
          <ac:chgData name="Grégory Koenig" userId="S::gregory.koenig@epitech.eu::ab400993-958e-48b5-8c16-4e84f48ab379" providerId="AD" clId="Web-{DFF3ED84-5F45-4132-0443-B8619AB3DBF4}" dt="2022-02-04T09:02:14.695" v="23" actId="20577"/>
          <ac:spMkLst>
            <pc:docMk/>
            <pc:sldMk cId="3658128150" sldId="257"/>
            <ac:spMk id="3" creationId="{00000000-0000-0000-0000-000000000000}"/>
          </ac:spMkLst>
        </pc:spChg>
      </pc:sldChg>
      <pc:sldChg chg="modSp">
        <pc:chgData name="Grégory Koenig" userId="S::gregory.koenig@epitech.eu::ab400993-958e-48b5-8c16-4e84f48ab379" providerId="AD" clId="Web-{DFF3ED84-5F45-4132-0443-B8619AB3DBF4}" dt="2022-02-04T08:57:24.506" v="8" actId="20577"/>
        <pc:sldMkLst>
          <pc:docMk/>
          <pc:sldMk cId="1173429218" sldId="262"/>
        </pc:sldMkLst>
        <pc:spChg chg="mod">
          <ac:chgData name="Grégory Koenig" userId="S::gregory.koenig@epitech.eu::ab400993-958e-48b5-8c16-4e84f48ab379" providerId="AD" clId="Web-{DFF3ED84-5F45-4132-0443-B8619AB3DBF4}" dt="2022-02-04T08:57:24.506" v="8" actId="20577"/>
          <ac:spMkLst>
            <pc:docMk/>
            <pc:sldMk cId="1173429218" sldId="262"/>
            <ac:spMk id="2" creationId="{00000000-0000-0000-0000-000000000000}"/>
          </ac:spMkLst>
        </pc:spChg>
      </pc:sldChg>
      <pc:sldChg chg="modSp">
        <pc:chgData name="Grégory Koenig" userId="S::gregory.koenig@epitech.eu::ab400993-958e-48b5-8c16-4e84f48ab379" providerId="AD" clId="Web-{DFF3ED84-5F45-4132-0443-B8619AB3DBF4}" dt="2022-02-04T08:57:00.239" v="1" actId="20577"/>
        <pc:sldMkLst>
          <pc:docMk/>
          <pc:sldMk cId="882021600" sldId="274"/>
        </pc:sldMkLst>
        <pc:spChg chg="mod">
          <ac:chgData name="Grégory Koenig" userId="S::gregory.koenig@epitech.eu::ab400993-958e-48b5-8c16-4e84f48ab379" providerId="AD" clId="Web-{DFF3ED84-5F45-4132-0443-B8619AB3DBF4}" dt="2022-02-04T08:57:00.239" v="1" actId="20577"/>
          <ac:spMkLst>
            <pc:docMk/>
            <pc:sldMk cId="882021600" sldId="274"/>
            <ac:spMk id="2" creationId="{00000000-0000-0000-0000-000000000000}"/>
          </ac:spMkLst>
        </pc:spChg>
      </pc:sldChg>
    </pc:docChg>
  </pc:docChgLst>
  <pc:docChgLst>
    <pc:chgData name="Hédhie Krouk" userId="S::hedhie.krouk@epitech.eu::cc04e50d-d998-4113-93c7-bedd643da4e3" providerId="AD" clId="Web-{1668A7DB-1C88-FA93-EC93-877A7A73B18B}"/>
    <pc:docChg chg="modSld">
      <pc:chgData name="Hédhie Krouk" userId="S::hedhie.krouk@epitech.eu::cc04e50d-d998-4113-93c7-bedd643da4e3" providerId="AD" clId="Web-{1668A7DB-1C88-FA93-EC93-877A7A73B18B}" dt="2022-02-04T15:10:46.412" v="288"/>
      <pc:docMkLst>
        <pc:docMk/>
      </pc:docMkLst>
      <pc:sldChg chg="modSp">
        <pc:chgData name="Hédhie Krouk" userId="S::hedhie.krouk@epitech.eu::cc04e50d-d998-4113-93c7-bedd643da4e3" providerId="AD" clId="Web-{1668A7DB-1C88-FA93-EC93-877A7A73B18B}" dt="2022-02-04T14:16:20.272" v="5" actId="1076"/>
        <pc:sldMkLst>
          <pc:docMk/>
          <pc:sldMk cId="882021600" sldId="274"/>
        </pc:sldMkLst>
        <pc:picChg chg="mod">
          <ac:chgData name="Hédhie Krouk" userId="S::hedhie.krouk@epitech.eu::cc04e50d-d998-4113-93c7-bedd643da4e3" providerId="AD" clId="Web-{1668A7DB-1C88-FA93-EC93-877A7A73B18B}" dt="2022-02-04T14:16:10.256" v="3" actId="1076"/>
          <ac:picMkLst>
            <pc:docMk/>
            <pc:sldMk cId="882021600" sldId="274"/>
            <ac:picMk id="5" creationId="{B90F6770-C083-463B-A74A-99EFA0BAEEFD}"/>
          </ac:picMkLst>
        </pc:picChg>
        <pc:picChg chg="mod">
          <ac:chgData name="Hédhie Krouk" userId="S::hedhie.krouk@epitech.eu::cc04e50d-d998-4113-93c7-bedd643da4e3" providerId="AD" clId="Web-{1668A7DB-1C88-FA93-EC93-877A7A73B18B}" dt="2022-02-04T14:16:20.272" v="5" actId="1076"/>
          <ac:picMkLst>
            <pc:docMk/>
            <pc:sldMk cId="882021600" sldId="274"/>
            <ac:picMk id="6" creationId="{E570BC5E-FE10-4AB9-8AEB-39C42BDDCB69}"/>
          </ac:picMkLst>
        </pc:picChg>
        <pc:picChg chg="mod">
          <ac:chgData name="Hédhie Krouk" userId="S::hedhie.krouk@epitech.eu::cc04e50d-d998-4113-93c7-bedd643da4e3" providerId="AD" clId="Web-{1668A7DB-1C88-FA93-EC93-877A7A73B18B}" dt="2022-02-04T14:15:58.397" v="2" actId="1076"/>
          <ac:picMkLst>
            <pc:docMk/>
            <pc:sldMk cId="882021600" sldId="274"/>
            <ac:picMk id="9" creationId="{DA367858-13D1-4F6F-A5D8-7E0CD01084C0}"/>
          </ac:picMkLst>
        </pc:picChg>
        <pc:picChg chg="mod">
          <ac:chgData name="Hédhie Krouk" userId="S::hedhie.krouk@epitech.eu::cc04e50d-d998-4113-93c7-bedd643da4e3" providerId="AD" clId="Web-{1668A7DB-1C88-FA93-EC93-877A7A73B18B}" dt="2022-02-04T14:15:54.443" v="1" actId="1076"/>
          <ac:picMkLst>
            <pc:docMk/>
            <pc:sldMk cId="882021600" sldId="274"/>
            <ac:picMk id="13" creationId="{69A1A6E3-0CFD-4CBA-8502-AACC357F03A4}"/>
          </ac:picMkLst>
        </pc:picChg>
      </pc:sldChg>
      <pc:sldChg chg="addSp delSp modSp mod setBg">
        <pc:chgData name="Hédhie Krouk" userId="S::hedhie.krouk@epitech.eu::cc04e50d-d998-4113-93c7-bedd643da4e3" providerId="AD" clId="Web-{1668A7DB-1C88-FA93-EC93-877A7A73B18B}" dt="2022-02-04T14:45:18.767" v="78" actId="20577"/>
        <pc:sldMkLst>
          <pc:docMk/>
          <pc:sldMk cId="665417845" sldId="278"/>
        </pc:sldMkLst>
        <pc:spChg chg="mod">
          <ac:chgData name="Hédhie Krouk" userId="S::hedhie.krouk@epitech.eu::cc04e50d-d998-4113-93c7-bedd643da4e3" providerId="AD" clId="Web-{1668A7DB-1C88-FA93-EC93-877A7A73B18B}" dt="2022-02-04T14:45:18.767" v="78" actId="20577"/>
          <ac:spMkLst>
            <pc:docMk/>
            <pc:sldMk cId="665417845" sldId="278"/>
            <ac:spMk id="2" creationId="{E403A539-E365-4581-AC0E-A8CE21DCE893}"/>
          </ac:spMkLst>
        </pc:spChg>
        <pc:spChg chg="del mod">
          <ac:chgData name="Hédhie Krouk" userId="S::hedhie.krouk@epitech.eu::cc04e50d-d998-4113-93c7-bedd643da4e3" providerId="AD" clId="Web-{1668A7DB-1C88-FA93-EC93-877A7A73B18B}" dt="2022-02-04T14:44:02.281" v="60"/>
          <ac:spMkLst>
            <pc:docMk/>
            <pc:sldMk cId="665417845" sldId="278"/>
            <ac:spMk id="3" creationId="{13D0D34F-6168-43F6-BA45-CC70326893EF}"/>
          </ac:spMkLst>
        </pc:spChg>
        <pc:spChg chg="add">
          <ac:chgData name="Hédhie Krouk" userId="S::hedhie.krouk@epitech.eu::cc04e50d-d998-4113-93c7-bedd643da4e3" providerId="AD" clId="Web-{1668A7DB-1C88-FA93-EC93-877A7A73B18B}" dt="2022-02-04T14:45:06.658" v="75"/>
          <ac:spMkLst>
            <pc:docMk/>
            <pc:sldMk cId="665417845" sldId="278"/>
            <ac:spMk id="14" creationId="{63B74029-FCA2-491E-B1EE-C3EA581C023F}"/>
          </ac:spMkLst>
        </pc:spChg>
        <pc:spChg chg="add">
          <ac:chgData name="Hédhie Krouk" userId="S::hedhie.krouk@epitech.eu::cc04e50d-d998-4113-93c7-bedd643da4e3" providerId="AD" clId="Web-{1668A7DB-1C88-FA93-EC93-877A7A73B18B}" dt="2022-02-04T14:45:06.658" v="75"/>
          <ac:spMkLst>
            <pc:docMk/>
            <pc:sldMk cId="665417845" sldId="278"/>
            <ac:spMk id="16" creationId="{CD07499B-35D2-4CB1-B9B6-C71CC471E94B}"/>
          </ac:spMkLst>
        </pc:spChg>
        <pc:spChg chg="add">
          <ac:chgData name="Hédhie Krouk" userId="S::hedhie.krouk@epitech.eu::cc04e50d-d998-4113-93c7-bedd643da4e3" providerId="AD" clId="Web-{1668A7DB-1C88-FA93-EC93-877A7A73B18B}" dt="2022-02-04T14:45:06.658" v="75"/>
          <ac:spMkLst>
            <pc:docMk/>
            <pc:sldMk cId="665417845" sldId="278"/>
            <ac:spMk id="18" creationId="{6C357E03-C0C1-48F7-80EE-36DFBDBE7EBC}"/>
          </ac:spMkLst>
        </pc:spChg>
        <pc:spChg chg="add">
          <ac:chgData name="Hédhie Krouk" userId="S::hedhie.krouk@epitech.eu::cc04e50d-d998-4113-93c7-bedd643da4e3" providerId="AD" clId="Web-{1668A7DB-1C88-FA93-EC93-877A7A73B18B}" dt="2022-02-04T14:45:06.658" v="75"/>
          <ac:spMkLst>
            <pc:docMk/>
            <pc:sldMk cId="665417845" sldId="278"/>
            <ac:spMk id="20" creationId="{BC579F75-81E4-4D06-9CE1-0D17E4B3675E}"/>
          </ac:spMkLst>
        </pc:spChg>
        <pc:spChg chg="add">
          <ac:chgData name="Hédhie Krouk" userId="S::hedhie.krouk@epitech.eu::cc04e50d-d998-4113-93c7-bedd643da4e3" providerId="AD" clId="Web-{1668A7DB-1C88-FA93-EC93-877A7A73B18B}" dt="2022-02-04T14:45:06.658" v="75"/>
          <ac:spMkLst>
            <pc:docMk/>
            <pc:sldMk cId="665417845" sldId="278"/>
            <ac:spMk id="22" creationId="{9C808A64-402A-44BA-ABF1-B920FEE47CA4}"/>
          </ac:spMkLst>
        </pc:spChg>
        <pc:grpChg chg="add">
          <ac:chgData name="Hédhie Krouk" userId="S::hedhie.krouk@epitech.eu::cc04e50d-d998-4113-93c7-bedd643da4e3" providerId="AD" clId="Web-{1668A7DB-1C88-FA93-EC93-877A7A73B18B}" dt="2022-02-04T14:45:06.658" v="75"/>
          <ac:grpSpMkLst>
            <pc:docMk/>
            <pc:sldMk cId="665417845" sldId="278"/>
            <ac:grpSpMk id="24" creationId="{4F4BE9DF-7F58-4C12-98BE-148F51CC4E40}"/>
          </ac:grpSpMkLst>
        </pc:grpChg>
        <pc:graphicFrameChg chg="add mod ord modGraphic">
          <ac:chgData name="Hédhie Krouk" userId="S::hedhie.krouk@epitech.eu::cc04e50d-d998-4113-93c7-bedd643da4e3" providerId="AD" clId="Web-{1668A7DB-1C88-FA93-EC93-877A7A73B18B}" dt="2022-02-04T14:45:06.658" v="75"/>
          <ac:graphicFrameMkLst>
            <pc:docMk/>
            <pc:sldMk cId="665417845" sldId="278"/>
            <ac:graphicFrameMk id="9" creationId="{4FAD0929-275A-4B62-841F-3A771EA4CF2D}"/>
          </ac:graphicFrameMkLst>
        </pc:graphicFrameChg>
        <pc:picChg chg="add del mod">
          <ac:chgData name="Hédhie Krouk" userId="S::hedhie.krouk@epitech.eu::cc04e50d-d998-4113-93c7-bedd643da4e3" providerId="AD" clId="Web-{1668A7DB-1C88-FA93-EC93-877A7A73B18B}" dt="2022-02-04T14:44:10.312" v="65"/>
          <ac:picMkLst>
            <pc:docMk/>
            <pc:sldMk cId="665417845" sldId="278"/>
            <ac:picMk id="4" creationId="{534F2EE4-3D07-4545-85D2-E36482BC60CA}"/>
          </ac:picMkLst>
        </pc:picChg>
        <pc:picChg chg="add mod ord">
          <ac:chgData name="Hédhie Krouk" userId="S::hedhie.krouk@epitech.eu::cc04e50d-d998-4113-93c7-bedd643da4e3" providerId="AD" clId="Web-{1668A7DB-1C88-FA93-EC93-877A7A73B18B}" dt="2022-02-04T14:45:06.658" v="75"/>
          <ac:picMkLst>
            <pc:docMk/>
            <pc:sldMk cId="665417845" sldId="278"/>
            <ac:picMk id="6" creationId="{9AF9B927-2597-44A6-8315-630FE82C61AA}"/>
          </ac:picMkLst>
        </pc:picChg>
        <pc:picChg chg="add mod">
          <ac:chgData name="Hédhie Krouk" userId="S::hedhie.krouk@epitech.eu::cc04e50d-d998-4113-93c7-bedd643da4e3" providerId="AD" clId="Web-{1668A7DB-1C88-FA93-EC93-877A7A73B18B}" dt="2022-02-04T14:45:06.658" v="75"/>
          <ac:picMkLst>
            <pc:docMk/>
            <pc:sldMk cId="665417845" sldId="278"/>
            <ac:picMk id="7" creationId="{E78D8267-DE12-44D8-A358-83DB5DAB8E11}"/>
          </ac:picMkLst>
        </pc:picChg>
      </pc:sldChg>
      <pc:sldChg chg="addSp delSp modSp">
        <pc:chgData name="Hédhie Krouk" userId="S::hedhie.krouk@epitech.eu::cc04e50d-d998-4113-93c7-bedd643da4e3" providerId="AD" clId="Web-{1668A7DB-1C88-FA93-EC93-877A7A73B18B}" dt="2022-02-04T15:10:46.412" v="288"/>
        <pc:sldMkLst>
          <pc:docMk/>
          <pc:sldMk cId="3359833690" sldId="279"/>
        </pc:sldMkLst>
        <pc:spChg chg="mod">
          <ac:chgData name="Hédhie Krouk" userId="S::hedhie.krouk@epitech.eu::cc04e50d-d998-4113-93c7-bedd643da4e3" providerId="AD" clId="Web-{1668A7DB-1C88-FA93-EC93-877A7A73B18B}" dt="2022-02-04T15:08:59.127" v="267" actId="20577"/>
          <ac:spMkLst>
            <pc:docMk/>
            <pc:sldMk cId="3359833690" sldId="279"/>
            <ac:spMk id="3" creationId="{13D0D34F-6168-43F6-BA45-CC70326893EF}"/>
          </ac:spMkLst>
        </pc:spChg>
        <pc:spChg chg="add mod">
          <ac:chgData name="Hédhie Krouk" userId="S::hedhie.krouk@epitech.eu::cc04e50d-d998-4113-93c7-bedd643da4e3" providerId="AD" clId="Web-{1668A7DB-1C88-FA93-EC93-877A7A73B18B}" dt="2022-02-04T15:09:25.675" v="279" actId="1076"/>
          <ac:spMkLst>
            <pc:docMk/>
            <pc:sldMk cId="3359833690" sldId="279"/>
            <ac:spMk id="11" creationId="{999BD54B-44D5-4AE6-A614-7C5FE63894EA}"/>
          </ac:spMkLst>
        </pc:spChg>
        <pc:spChg chg="add mod">
          <ac:chgData name="Hédhie Krouk" userId="S::hedhie.krouk@epitech.eu::cc04e50d-d998-4113-93c7-bedd643da4e3" providerId="AD" clId="Web-{1668A7DB-1C88-FA93-EC93-877A7A73B18B}" dt="2022-02-04T15:08:44.923" v="260" actId="1076"/>
          <ac:spMkLst>
            <pc:docMk/>
            <pc:sldMk cId="3359833690" sldId="279"/>
            <ac:spMk id="12" creationId="{B68329CB-6BF4-4E98-BA17-03D7E32A4FCA}"/>
          </ac:spMkLst>
        </pc:spChg>
        <pc:spChg chg="add mod">
          <ac:chgData name="Hédhie Krouk" userId="S::hedhie.krouk@epitech.eu::cc04e50d-d998-4113-93c7-bedd643da4e3" providerId="AD" clId="Web-{1668A7DB-1C88-FA93-EC93-877A7A73B18B}" dt="2022-02-04T15:09:56.332" v="285" actId="1076"/>
          <ac:spMkLst>
            <pc:docMk/>
            <pc:sldMk cId="3359833690" sldId="279"/>
            <ac:spMk id="13" creationId="{62191895-D20B-4791-BFEE-0A2660A27266}"/>
          </ac:spMkLst>
        </pc:spChg>
        <pc:spChg chg="add mod">
          <ac:chgData name="Hédhie Krouk" userId="S::hedhie.krouk@epitech.eu::cc04e50d-d998-4113-93c7-bedd643da4e3" providerId="AD" clId="Web-{1668A7DB-1C88-FA93-EC93-877A7A73B18B}" dt="2022-02-04T15:09:11.909" v="276" actId="14100"/>
          <ac:spMkLst>
            <pc:docMk/>
            <pc:sldMk cId="3359833690" sldId="279"/>
            <ac:spMk id="14" creationId="{0AEC5505-70A1-4122-ABF6-F82ADADE57BB}"/>
          </ac:spMkLst>
        </pc:spChg>
        <pc:spChg chg="add del mod">
          <ac:chgData name="Hédhie Krouk" userId="S::hedhie.krouk@epitech.eu::cc04e50d-d998-4113-93c7-bedd643da4e3" providerId="AD" clId="Web-{1668A7DB-1C88-FA93-EC93-877A7A73B18B}" dt="2022-02-04T15:08:25.204" v="246"/>
          <ac:spMkLst>
            <pc:docMk/>
            <pc:sldMk cId="3359833690" sldId="279"/>
            <ac:spMk id="15" creationId="{033D7FC6-436B-472F-BED6-E7B976DFE1F7}"/>
          </ac:spMkLst>
        </pc:spChg>
        <pc:grpChg chg="add mod">
          <ac:chgData name="Hédhie Krouk" userId="S::hedhie.krouk@epitech.eu::cc04e50d-d998-4113-93c7-bedd643da4e3" providerId="AD" clId="Web-{1668A7DB-1C88-FA93-EC93-877A7A73B18B}" dt="2022-02-04T15:09:52.754" v="284" actId="1076"/>
          <ac:grpSpMkLst>
            <pc:docMk/>
            <pc:sldMk cId="3359833690" sldId="279"/>
            <ac:grpSpMk id="16" creationId="{8B6CDDD7-5681-434D-B9A0-C27FE253832C}"/>
          </ac:grpSpMkLst>
        </pc:grpChg>
        <pc:grpChg chg="add mod">
          <ac:chgData name="Hédhie Krouk" userId="S::hedhie.krouk@epitech.eu::cc04e50d-d998-4113-93c7-bedd643da4e3" providerId="AD" clId="Web-{1668A7DB-1C88-FA93-EC93-877A7A73B18B}" dt="2022-02-04T15:09:35.878" v="282" actId="14100"/>
          <ac:grpSpMkLst>
            <pc:docMk/>
            <pc:sldMk cId="3359833690" sldId="279"/>
            <ac:grpSpMk id="17" creationId="{1B7053C4-C96E-4D4C-BE36-5DF4EDBAB1DD}"/>
          </ac:grpSpMkLst>
        </pc:grpChg>
        <pc:grpChg chg="add">
          <ac:chgData name="Hédhie Krouk" userId="S::hedhie.krouk@epitech.eu::cc04e50d-d998-4113-93c7-bedd643da4e3" providerId="AD" clId="Web-{1668A7DB-1C88-FA93-EC93-877A7A73B18B}" dt="2022-02-04T15:10:02.004" v="287"/>
          <ac:grpSpMkLst>
            <pc:docMk/>
            <pc:sldMk cId="3359833690" sldId="279"/>
            <ac:grpSpMk id="18" creationId="{1A185AF2-2A2C-40B6-B4F9-32C3B40A3FDA}"/>
          </ac:grpSpMkLst>
        </pc:grpChg>
        <pc:grpChg chg="add">
          <ac:chgData name="Hédhie Krouk" userId="S::hedhie.krouk@epitech.eu::cc04e50d-d998-4113-93c7-bedd643da4e3" providerId="AD" clId="Web-{1668A7DB-1C88-FA93-EC93-877A7A73B18B}" dt="2022-02-04T15:10:46.412" v="288"/>
          <ac:grpSpMkLst>
            <pc:docMk/>
            <pc:sldMk cId="3359833690" sldId="279"/>
            <ac:grpSpMk id="19" creationId="{D0DD3732-9A1C-4A34-9F57-71B99C86B303}"/>
          </ac:grpSpMkLst>
        </pc:grpChg>
        <pc:picChg chg="add mod">
          <ac:chgData name="Hédhie Krouk" userId="S::hedhie.krouk@epitech.eu::cc04e50d-d998-4113-93c7-bedd643da4e3" providerId="AD" clId="Web-{1668A7DB-1C88-FA93-EC93-877A7A73B18B}" dt="2022-02-04T15:04:36.228" v="223" actId="1076"/>
          <ac:picMkLst>
            <pc:docMk/>
            <pc:sldMk cId="3359833690" sldId="279"/>
            <ac:picMk id="4" creationId="{C1CA864D-9DCC-4396-B7BA-4F6DEEEBD324}"/>
          </ac:picMkLst>
        </pc:picChg>
        <pc:picChg chg="add mod modCrop">
          <ac:chgData name="Hédhie Krouk" userId="S::hedhie.krouk@epitech.eu::cc04e50d-d998-4113-93c7-bedd643da4e3" providerId="AD" clId="Web-{1668A7DB-1C88-FA93-EC93-877A7A73B18B}" dt="2022-02-04T15:04:37.009" v="225" actId="1076"/>
          <ac:picMkLst>
            <pc:docMk/>
            <pc:sldMk cId="3359833690" sldId="279"/>
            <ac:picMk id="6" creationId="{004203CE-FB3A-4476-B808-5B9798FBB09B}"/>
          </ac:picMkLst>
        </pc:picChg>
        <pc:picChg chg="add del mod">
          <ac:chgData name="Hédhie Krouk" userId="S::hedhie.krouk@epitech.eu::cc04e50d-d998-4113-93c7-bedd643da4e3" providerId="AD" clId="Web-{1668A7DB-1C88-FA93-EC93-877A7A73B18B}" dt="2022-02-04T15:02:48.615" v="212"/>
          <ac:picMkLst>
            <pc:docMk/>
            <pc:sldMk cId="3359833690" sldId="279"/>
            <ac:picMk id="7" creationId="{CF01D8B5-3F72-4C35-9C2F-64CCE28B041F}"/>
          </ac:picMkLst>
        </pc:picChg>
        <pc:picChg chg="add del mod">
          <ac:chgData name="Hédhie Krouk" userId="S::hedhie.krouk@epitech.eu::cc04e50d-d998-4113-93c7-bedd643da4e3" providerId="AD" clId="Web-{1668A7DB-1C88-FA93-EC93-877A7A73B18B}" dt="2022-02-04T15:02:47.349" v="211"/>
          <ac:picMkLst>
            <pc:docMk/>
            <pc:sldMk cId="3359833690" sldId="279"/>
            <ac:picMk id="8" creationId="{2037C166-D31F-4FDE-B1B9-3E1524046841}"/>
          </ac:picMkLst>
        </pc:picChg>
        <pc:picChg chg="add mod">
          <ac:chgData name="Hédhie Krouk" userId="S::hedhie.krouk@epitech.eu::cc04e50d-d998-4113-93c7-bedd643da4e3" providerId="AD" clId="Web-{1668A7DB-1C88-FA93-EC93-877A7A73B18B}" dt="2022-02-04T15:04:37.040" v="226" actId="1076"/>
          <ac:picMkLst>
            <pc:docMk/>
            <pc:sldMk cId="3359833690" sldId="279"/>
            <ac:picMk id="9" creationId="{AC932620-B992-43F9-86C2-B13E19884365}"/>
          </ac:picMkLst>
        </pc:picChg>
        <pc:picChg chg="add mod">
          <ac:chgData name="Hédhie Krouk" userId="S::hedhie.krouk@epitech.eu::cc04e50d-d998-4113-93c7-bedd643da4e3" providerId="AD" clId="Web-{1668A7DB-1C88-FA93-EC93-877A7A73B18B}" dt="2022-02-04T15:09:58.160" v="286" actId="1076"/>
          <ac:picMkLst>
            <pc:docMk/>
            <pc:sldMk cId="3359833690" sldId="279"/>
            <ac:picMk id="10" creationId="{1A0C101C-8AF1-4732-8F4A-1FA9A40A1977}"/>
          </ac:picMkLst>
        </pc:picChg>
      </pc:sldChg>
    </pc:docChg>
  </pc:docChgLst>
  <pc:docChgLst>
    <pc:chgData name="Grégory Koenig" userId="S::gregory.koenig@epitech.eu::ab400993-958e-48b5-8c16-4e84f48ab379" providerId="AD" clId="Web-{3A49156C-2713-52F2-90ED-621F677376AB}"/>
    <pc:docChg chg="addSld modSld sldOrd">
      <pc:chgData name="Grégory Koenig" userId="S::gregory.koenig@epitech.eu::ab400993-958e-48b5-8c16-4e84f48ab379" providerId="AD" clId="Web-{3A49156C-2713-52F2-90ED-621F677376AB}" dt="2022-06-23T12:09:51.614" v="55" actId="20577"/>
      <pc:docMkLst>
        <pc:docMk/>
      </pc:docMkLst>
      <pc:sldChg chg="addSp delSp modSp mod setBg">
        <pc:chgData name="Grégory Koenig" userId="S::gregory.koenig@epitech.eu::ab400993-958e-48b5-8c16-4e84f48ab379" providerId="AD" clId="Web-{3A49156C-2713-52F2-90ED-621F677376AB}" dt="2022-06-23T12:09:02.707" v="45"/>
        <pc:sldMkLst>
          <pc:docMk/>
          <pc:sldMk cId="2149526554" sldId="295"/>
        </pc:sldMkLst>
        <pc:spChg chg="mod">
          <ac:chgData name="Grégory Koenig" userId="S::gregory.koenig@epitech.eu::ab400993-958e-48b5-8c16-4e84f48ab379" providerId="AD" clId="Web-{3A49156C-2713-52F2-90ED-621F677376AB}" dt="2022-06-23T12:08:42.613" v="42"/>
          <ac:spMkLst>
            <pc:docMk/>
            <pc:sldMk cId="2149526554" sldId="295"/>
            <ac:spMk id="2" creationId="{EDF1DFC7-B217-B5D5-EE60-A7CDD53FCC2C}"/>
          </ac:spMkLst>
        </pc:spChg>
        <pc:spChg chg="add mod">
          <ac:chgData name="Grégory Koenig" userId="S::gregory.koenig@epitech.eu::ab400993-958e-48b5-8c16-4e84f48ab379" providerId="AD" clId="Web-{3A49156C-2713-52F2-90ED-621F677376AB}" dt="2022-06-23T12:08:56.426" v="44" actId="1076"/>
          <ac:spMkLst>
            <pc:docMk/>
            <pc:sldMk cId="2149526554" sldId="295"/>
            <ac:spMk id="3" creationId="{44284CA4-AAC3-8325-F7AC-F209335B8E3F}"/>
          </ac:spMkLst>
        </pc:spChg>
        <pc:spChg chg="mod">
          <ac:chgData name="Grégory Koenig" userId="S::gregory.koenig@epitech.eu::ab400993-958e-48b5-8c16-4e84f48ab379" providerId="AD" clId="Web-{3A49156C-2713-52F2-90ED-621F677376AB}" dt="2022-06-23T12:08:42.613" v="42"/>
          <ac:spMkLst>
            <pc:docMk/>
            <pc:sldMk cId="2149526554" sldId="295"/>
            <ac:spMk id="7" creationId="{952F4D1E-53FF-D50A-FDAC-A280C8B1BA63}"/>
          </ac:spMkLst>
        </pc:spChg>
        <pc:spChg chg="del">
          <ac:chgData name="Grégory Koenig" userId="S::gregory.koenig@epitech.eu::ab400993-958e-48b5-8c16-4e84f48ab379" providerId="AD" clId="Web-{3A49156C-2713-52F2-90ED-621F677376AB}" dt="2022-06-23T12:08:09.425" v="39"/>
          <ac:spMkLst>
            <pc:docMk/>
            <pc:sldMk cId="2149526554" sldId="295"/>
            <ac:spMk id="8" creationId="{D1262265-021A-767A-77F0-7902727A142D}"/>
          </ac:spMkLst>
        </pc:spChg>
        <pc:spChg chg="add">
          <ac:chgData name="Grégory Koenig" userId="S::gregory.koenig@epitech.eu::ab400993-958e-48b5-8c16-4e84f48ab379" providerId="AD" clId="Web-{3A49156C-2713-52F2-90ED-621F677376AB}" dt="2022-06-23T12:08:42.613" v="42"/>
          <ac:spMkLst>
            <pc:docMk/>
            <pc:sldMk cId="2149526554" sldId="295"/>
            <ac:spMk id="12" creationId="{8492A138-EC4F-4F03-B497-EBDF2443FC09}"/>
          </ac:spMkLst>
        </pc:spChg>
        <pc:picChg chg="add del">
          <ac:chgData name="Grégory Koenig" userId="S::gregory.koenig@epitech.eu::ab400993-958e-48b5-8c16-4e84f48ab379" providerId="AD" clId="Web-{3A49156C-2713-52F2-90ED-621F677376AB}" dt="2022-06-23T12:08:05.487" v="38"/>
          <ac:picMkLst>
            <pc:docMk/>
            <pc:sldMk cId="2149526554" sldId="295"/>
            <ac:picMk id="4" creationId="{F6E2BC11-1369-EEAD-FDBA-26EB7BA3EF5E}"/>
          </ac:picMkLst>
        </pc:picChg>
        <pc:picChg chg="mod ord">
          <ac:chgData name="Grégory Koenig" userId="S::gregory.koenig@epitech.eu::ab400993-958e-48b5-8c16-4e84f48ab379" providerId="AD" clId="Web-{3A49156C-2713-52F2-90ED-621F677376AB}" dt="2022-06-23T12:08:42.613" v="42"/>
          <ac:picMkLst>
            <pc:docMk/>
            <pc:sldMk cId="2149526554" sldId="295"/>
            <ac:picMk id="6" creationId="{62F78A91-2F4D-6B2E-590D-F10AF701B2EA}"/>
          </ac:picMkLst>
        </pc:picChg>
        <pc:picChg chg="add">
          <ac:chgData name="Grégory Koenig" userId="S::gregory.koenig@epitech.eu::ab400993-958e-48b5-8c16-4e84f48ab379" providerId="AD" clId="Web-{3A49156C-2713-52F2-90ED-621F677376AB}" dt="2022-06-23T12:09:02.707" v="45"/>
          <ac:picMkLst>
            <pc:docMk/>
            <pc:sldMk cId="2149526554" sldId="295"/>
            <ac:picMk id="9" creationId="{E660C4B3-297A-8122-6152-D416DCF3E676}"/>
          </ac:picMkLst>
        </pc:picChg>
      </pc:sldChg>
      <pc:sldChg chg="addSp delSp">
        <pc:chgData name="Grégory Koenig" userId="S::gregory.koenig@epitech.eu::ab400993-958e-48b5-8c16-4e84f48ab379" providerId="AD" clId="Web-{3A49156C-2713-52F2-90ED-621F677376AB}" dt="2022-06-23T11:58:40.036" v="36"/>
        <pc:sldMkLst>
          <pc:docMk/>
          <pc:sldMk cId="1039970754" sldId="296"/>
        </pc:sldMkLst>
        <pc:spChg chg="del">
          <ac:chgData name="Grégory Koenig" userId="S::gregory.koenig@epitech.eu::ab400993-958e-48b5-8c16-4e84f48ab379" providerId="AD" clId="Web-{3A49156C-2713-52F2-90ED-621F677376AB}" dt="2022-06-23T11:58:40.036" v="36"/>
          <ac:spMkLst>
            <pc:docMk/>
            <pc:sldMk cId="1039970754" sldId="296"/>
            <ac:spMk id="4" creationId="{98DD6463-9E63-B398-9D5B-9BC3CB1A44AE}"/>
          </ac:spMkLst>
        </pc:spChg>
        <pc:graphicFrameChg chg="add">
          <ac:chgData name="Grégory Koenig" userId="S::gregory.koenig@epitech.eu::ab400993-958e-48b5-8c16-4e84f48ab379" providerId="AD" clId="Web-{3A49156C-2713-52F2-90ED-621F677376AB}" dt="2022-06-23T11:58:40.036" v="36"/>
          <ac:graphicFrameMkLst>
            <pc:docMk/>
            <pc:sldMk cId="1039970754" sldId="296"/>
            <ac:graphicFrameMk id="17" creationId="{ADBEB0E6-803A-D22F-53E1-998CDA28A439}"/>
          </ac:graphicFrameMkLst>
        </pc:graphicFrameChg>
      </pc:sldChg>
      <pc:sldChg chg="addSp delSp">
        <pc:chgData name="Grégory Koenig" userId="S::gregory.koenig@epitech.eu::ab400993-958e-48b5-8c16-4e84f48ab379" providerId="AD" clId="Web-{3A49156C-2713-52F2-90ED-621F677376AB}" dt="2022-06-23T11:58:35.661" v="35"/>
        <pc:sldMkLst>
          <pc:docMk/>
          <pc:sldMk cId="308540461" sldId="297"/>
        </pc:sldMkLst>
        <pc:spChg chg="del">
          <ac:chgData name="Grégory Koenig" userId="S::gregory.koenig@epitech.eu::ab400993-958e-48b5-8c16-4e84f48ab379" providerId="AD" clId="Web-{3A49156C-2713-52F2-90ED-621F677376AB}" dt="2022-06-23T11:58:35.661" v="35"/>
          <ac:spMkLst>
            <pc:docMk/>
            <pc:sldMk cId="308540461" sldId="297"/>
            <ac:spMk id="4" creationId="{94FABF3A-3F09-2DD3-7090-4DD57DD3C93C}"/>
          </ac:spMkLst>
        </pc:spChg>
        <pc:graphicFrameChg chg="add">
          <ac:chgData name="Grégory Koenig" userId="S::gregory.koenig@epitech.eu::ab400993-958e-48b5-8c16-4e84f48ab379" providerId="AD" clId="Web-{3A49156C-2713-52F2-90ED-621F677376AB}" dt="2022-06-23T11:58:35.661" v="35"/>
          <ac:graphicFrameMkLst>
            <pc:docMk/>
            <pc:sldMk cId="308540461" sldId="297"/>
            <ac:graphicFrameMk id="16" creationId="{7E57206A-1A22-F56D-12C2-BD8454EF2D00}"/>
          </ac:graphicFrameMkLst>
        </pc:graphicFrameChg>
      </pc:sldChg>
      <pc:sldChg chg="addSp delSp modSp mod setBg">
        <pc:chgData name="Grégory Koenig" userId="S::gregory.koenig@epitech.eu::ab400993-958e-48b5-8c16-4e84f48ab379" providerId="AD" clId="Web-{3A49156C-2713-52F2-90ED-621F677376AB}" dt="2022-06-23T12:09:51.614" v="55" actId="20577"/>
        <pc:sldMkLst>
          <pc:docMk/>
          <pc:sldMk cId="2838665347" sldId="298"/>
        </pc:sldMkLst>
        <pc:spChg chg="mod">
          <ac:chgData name="Grégory Koenig" userId="S::gregory.koenig@epitech.eu::ab400993-958e-48b5-8c16-4e84f48ab379" providerId="AD" clId="Web-{3A49156C-2713-52F2-90ED-621F677376AB}" dt="2022-06-23T12:09:24.551" v="50"/>
          <ac:spMkLst>
            <pc:docMk/>
            <pc:sldMk cId="2838665347" sldId="298"/>
            <ac:spMk id="2" creationId="{EDF1DFC7-B217-B5D5-EE60-A7CDD53FCC2C}"/>
          </ac:spMkLst>
        </pc:spChg>
        <pc:spChg chg="add mod">
          <ac:chgData name="Grégory Koenig" userId="S::gregory.koenig@epitech.eu::ab400993-958e-48b5-8c16-4e84f48ab379" providerId="AD" clId="Web-{3A49156C-2713-52F2-90ED-621F677376AB}" dt="2022-06-23T12:09:31.489" v="52" actId="1076"/>
          <ac:spMkLst>
            <pc:docMk/>
            <pc:sldMk cId="2838665347" sldId="298"/>
            <ac:spMk id="5" creationId="{3F2D48CF-FA23-E3DD-DD0F-942D89677C08}"/>
          </ac:spMkLst>
        </pc:spChg>
        <pc:spChg chg="mod ord">
          <ac:chgData name="Grégory Koenig" userId="S::gregory.koenig@epitech.eu::ab400993-958e-48b5-8c16-4e84f48ab379" providerId="AD" clId="Web-{3A49156C-2713-52F2-90ED-621F677376AB}" dt="2022-06-23T12:09:51.614" v="55" actId="20577"/>
          <ac:spMkLst>
            <pc:docMk/>
            <pc:sldMk cId="2838665347" sldId="298"/>
            <ac:spMk id="7" creationId="{952F4D1E-53FF-D50A-FDAC-A280C8B1BA63}"/>
          </ac:spMkLst>
        </pc:spChg>
        <pc:spChg chg="del">
          <ac:chgData name="Grégory Koenig" userId="S::gregory.koenig@epitech.eu::ab400993-958e-48b5-8c16-4e84f48ab379" providerId="AD" clId="Web-{3A49156C-2713-52F2-90ED-621F677376AB}" dt="2022-06-23T12:09:10.160" v="47"/>
          <ac:spMkLst>
            <pc:docMk/>
            <pc:sldMk cId="2838665347" sldId="298"/>
            <ac:spMk id="8" creationId="{CF397FF6-84CD-A048-F3D0-697F74900A6F}"/>
          </ac:spMkLst>
        </pc:spChg>
        <pc:spChg chg="add del">
          <ac:chgData name="Grégory Koenig" userId="S::gregory.koenig@epitech.eu::ab400993-958e-48b5-8c16-4e84f48ab379" providerId="AD" clId="Web-{3A49156C-2713-52F2-90ED-621F677376AB}" dt="2022-06-23T12:09:24.520" v="49"/>
          <ac:spMkLst>
            <pc:docMk/>
            <pc:sldMk cId="2838665347" sldId="298"/>
            <ac:spMk id="12" creationId="{40EBDF3C-61A6-450C-8532-9276D9A1EB04}"/>
          </ac:spMkLst>
        </pc:spChg>
        <pc:spChg chg="add">
          <ac:chgData name="Grégory Koenig" userId="S::gregory.koenig@epitech.eu::ab400993-958e-48b5-8c16-4e84f48ab379" providerId="AD" clId="Web-{3A49156C-2713-52F2-90ED-621F677376AB}" dt="2022-06-23T12:09:24.551" v="50"/>
          <ac:spMkLst>
            <pc:docMk/>
            <pc:sldMk cId="2838665347" sldId="298"/>
            <ac:spMk id="14" creationId="{8492A138-EC4F-4F03-B497-EBDF2443FC09}"/>
          </ac:spMkLst>
        </pc:spChg>
        <pc:picChg chg="mod">
          <ac:chgData name="Grégory Koenig" userId="S::gregory.koenig@epitech.eu::ab400993-958e-48b5-8c16-4e84f48ab379" providerId="AD" clId="Web-{3A49156C-2713-52F2-90ED-621F677376AB}" dt="2022-06-23T12:09:24.551" v="50"/>
          <ac:picMkLst>
            <pc:docMk/>
            <pc:sldMk cId="2838665347" sldId="298"/>
            <ac:picMk id="3" creationId="{1BC05FE3-A968-604C-D0CF-A4CB2B10F7A6}"/>
          </ac:picMkLst>
        </pc:picChg>
        <pc:picChg chg="add del">
          <ac:chgData name="Grégory Koenig" userId="S::gregory.koenig@epitech.eu::ab400993-958e-48b5-8c16-4e84f48ab379" providerId="AD" clId="Web-{3A49156C-2713-52F2-90ED-621F677376AB}" dt="2022-06-23T12:09:07.348" v="46"/>
          <ac:picMkLst>
            <pc:docMk/>
            <pc:sldMk cId="2838665347" sldId="298"/>
            <ac:picMk id="4" creationId="{C59D9A77-2AED-5040-8A10-FE4C4056F964}"/>
          </ac:picMkLst>
        </pc:picChg>
        <pc:picChg chg="add">
          <ac:chgData name="Grégory Koenig" userId="S::gregory.koenig@epitech.eu::ab400993-958e-48b5-8c16-4e84f48ab379" providerId="AD" clId="Web-{3A49156C-2713-52F2-90ED-621F677376AB}" dt="2022-06-23T12:09:37.223" v="53"/>
          <ac:picMkLst>
            <pc:docMk/>
            <pc:sldMk cId="2838665347" sldId="298"/>
            <ac:picMk id="9" creationId="{0F5E449E-2903-3D60-9245-3CB1196D7604}"/>
          </ac:picMkLst>
        </pc:picChg>
      </pc:sldChg>
      <pc:sldChg chg="addSp delSp">
        <pc:chgData name="Grégory Koenig" userId="S::gregory.koenig@epitech.eu::ab400993-958e-48b5-8c16-4e84f48ab379" providerId="AD" clId="Web-{3A49156C-2713-52F2-90ED-621F677376AB}" dt="2022-06-23T11:49:09.820" v="20"/>
        <pc:sldMkLst>
          <pc:docMk/>
          <pc:sldMk cId="2345634332" sldId="299"/>
        </pc:sldMkLst>
        <pc:spChg chg="del">
          <ac:chgData name="Grégory Koenig" userId="S::gregory.koenig@epitech.eu::ab400993-958e-48b5-8c16-4e84f48ab379" providerId="AD" clId="Web-{3A49156C-2713-52F2-90ED-621F677376AB}" dt="2022-06-23T11:49:04.164" v="19"/>
          <ac:spMkLst>
            <pc:docMk/>
            <pc:sldMk cId="2345634332" sldId="299"/>
            <ac:spMk id="4" creationId="{4CB5E92E-9605-D442-7A91-B43DB534A705}"/>
          </ac:spMkLst>
        </pc:spChg>
        <pc:graphicFrameChg chg="add">
          <ac:chgData name="Grégory Koenig" userId="S::gregory.koenig@epitech.eu::ab400993-958e-48b5-8c16-4e84f48ab379" providerId="AD" clId="Web-{3A49156C-2713-52F2-90ED-621F677376AB}" dt="2022-06-23T11:49:04.164" v="19"/>
          <ac:graphicFrameMkLst>
            <pc:docMk/>
            <pc:sldMk cId="2345634332" sldId="299"/>
            <ac:graphicFrameMk id="13" creationId="{BAF692D3-1620-D10F-7840-9D75EC5F4CE4}"/>
          </ac:graphicFrameMkLst>
        </pc:graphicFrameChg>
        <pc:picChg chg="del">
          <ac:chgData name="Grégory Koenig" userId="S::gregory.koenig@epitech.eu::ab400993-958e-48b5-8c16-4e84f48ab379" providerId="AD" clId="Web-{3A49156C-2713-52F2-90ED-621F677376AB}" dt="2022-06-23T11:49:00.148" v="18"/>
          <ac:picMkLst>
            <pc:docMk/>
            <pc:sldMk cId="2345634332" sldId="299"/>
            <ac:picMk id="7" creationId="{60F40D06-3575-DAA4-CD6C-42F93A8B35A3}"/>
          </ac:picMkLst>
        </pc:picChg>
        <pc:picChg chg="add">
          <ac:chgData name="Grégory Koenig" userId="S::gregory.koenig@epitech.eu::ab400993-958e-48b5-8c16-4e84f48ab379" providerId="AD" clId="Web-{3A49156C-2713-52F2-90ED-621F677376AB}" dt="2022-06-23T11:49:09.820" v="20"/>
          <ac:picMkLst>
            <pc:docMk/>
            <pc:sldMk cId="2345634332" sldId="299"/>
            <ac:picMk id="30" creationId="{312C5412-FECF-DE93-E3F1-0C22C157AB4D}"/>
          </ac:picMkLst>
        </pc:picChg>
      </pc:sldChg>
      <pc:sldChg chg="addSp delSp">
        <pc:chgData name="Grégory Koenig" userId="S::gregory.koenig@epitech.eu::ab400993-958e-48b5-8c16-4e84f48ab379" providerId="AD" clId="Web-{3A49156C-2713-52F2-90ED-621F677376AB}" dt="2022-06-23T11:58:17.348" v="33"/>
        <pc:sldMkLst>
          <pc:docMk/>
          <pc:sldMk cId="2342088133" sldId="304"/>
        </pc:sldMkLst>
        <pc:spChg chg="del">
          <ac:chgData name="Grégory Koenig" userId="S::gregory.koenig@epitech.eu::ab400993-958e-48b5-8c16-4e84f48ab379" providerId="AD" clId="Web-{3A49156C-2713-52F2-90ED-621F677376AB}" dt="2022-06-23T11:58:17.348" v="33"/>
          <ac:spMkLst>
            <pc:docMk/>
            <pc:sldMk cId="2342088133" sldId="304"/>
            <ac:spMk id="4" creationId="{94FABF3A-3F09-2DD3-7090-4DD57DD3C93C}"/>
          </ac:spMkLst>
        </pc:spChg>
        <pc:graphicFrameChg chg="add">
          <ac:chgData name="Grégory Koenig" userId="S::gregory.koenig@epitech.eu::ab400993-958e-48b5-8c16-4e84f48ab379" providerId="AD" clId="Web-{3A49156C-2713-52F2-90ED-621F677376AB}" dt="2022-06-23T11:58:17.348" v="33"/>
          <ac:graphicFrameMkLst>
            <pc:docMk/>
            <pc:sldMk cId="2342088133" sldId="304"/>
            <ac:graphicFrameMk id="16" creationId="{DF4240E9-6946-1851-275B-1756AA925EE6}"/>
          </ac:graphicFrameMkLst>
        </pc:graphicFrameChg>
      </pc:sldChg>
      <pc:sldChg chg="addSp delSp">
        <pc:chgData name="Grégory Koenig" userId="S::gregory.koenig@epitech.eu::ab400993-958e-48b5-8c16-4e84f48ab379" providerId="AD" clId="Web-{3A49156C-2713-52F2-90ED-621F677376AB}" dt="2022-06-23T11:58:27.817" v="34"/>
        <pc:sldMkLst>
          <pc:docMk/>
          <pc:sldMk cId="1140322795" sldId="305"/>
        </pc:sldMkLst>
        <pc:spChg chg="del">
          <ac:chgData name="Grégory Koenig" userId="S::gregory.koenig@epitech.eu::ab400993-958e-48b5-8c16-4e84f48ab379" providerId="AD" clId="Web-{3A49156C-2713-52F2-90ED-621F677376AB}" dt="2022-06-23T11:58:27.817" v="34"/>
          <ac:spMkLst>
            <pc:docMk/>
            <pc:sldMk cId="1140322795" sldId="305"/>
            <ac:spMk id="4" creationId="{98DD6463-9E63-B398-9D5B-9BC3CB1A44AE}"/>
          </ac:spMkLst>
        </pc:spChg>
        <pc:graphicFrameChg chg="add">
          <ac:chgData name="Grégory Koenig" userId="S::gregory.koenig@epitech.eu::ab400993-958e-48b5-8c16-4e84f48ab379" providerId="AD" clId="Web-{3A49156C-2713-52F2-90ED-621F677376AB}" dt="2022-06-23T11:58:27.817" v="34"/>
          <ac:graphicFrameMkLst>
            <pc:docMk/>
            <pc:sldMk cId="1140322795" sldId="305"/>
            <ac:graphicFrameMk id="14" creationId="{0BE8AAD9-79F5-C808-5AA4-E2750C19FEC1}"/>
          </ac:graphicFrameMkLst>
        </pc:graphicFrameChg>
      </pc:sldChg>
      <pc:sldChg chg="addSp delSp modSp">
        <pc:chgData name="Grégory Koenig" userId="S::gregory.koenig@epitech.eu::ab400993-958e-48b5-8c16-4e84f48ab379" providerId="AD" clId="Web-{3A49156C-2713-52F2-90ED-621F677376AB}" dt="2022-06-23T11:57:38.004" v="28"/>
        <pc:sldMkLst>
          <pc:docMk/>
          <pc:sldMk cId="3851116871" sldId="313"/>
        </pc:sldMkLst>
        <pc:spChg chg="del">
          <ac:chgData name="Grégory Koenig" userId="S::gregory.koenig@epitech.eu::ab400993-958e-48b5-8c16-4e84f48ab379" providerId="AD" clId="Web-{3A49156C-2713-52F2-90ED-621F677376AB}" dt="2022-06-23T11:57:17.081" v="23"/>
          <ac:spMkLst>
            <pc:docMk/>
            <pc:sldMk cId="3851116871" sldId="313"/>
            <ac:spMk id="5" creationId="{F4438B57-30CA-E00D-A4DB-55428B933335}"/>
          </ac:spMkLst>
        </pc:spChg>
        <pc:graphicFrameChg chg="add">
          <ac:chgData name="Grégory Koenig" userId="S::gregory.koenig@epitech.eu::ab400993-958e-48b5-8c16-4e84f48ab379" providerId="AD" clId="Web-{3A49156C-2713-52F2-90ED-621F677376AB}" dt="2022-06-23T11:57:17.081" v="23"/>
          <ac:graphicFrameMkLst>
            <pc:docMk/>
            <pc:sldMk cId="3851116871" sldId="313"/>
            <ac:graphicFrameMk id="11" creationId="{B366C489-8706-FBF7-6B82-72B92217E5AA}"/>
          </ac:graphicFrameMkLst>
        </pc:graphicFrameChg>
        <pc:picChg chg="del">
          <ac:chgData name="Grégory Koenig" userId="S::gregory.koenig@epitech.eu::ab400993-958e-48b5-8c16-4e84f48ab379" providerId="AD" clId="Web-{3A49156C-2713-52F2-90ED-621F677376AB}" dt="2022-06-23T11:57:09.737" v="22"/>
          <ac:picMkLst>
            <pc:docMk/>
            <pc:sldMk cId="3851116871" sldId="313"/>
            <ac:picMk id="4" creationId="{93CEAA2F-3064-16AC-F8D4-4BE928CD4FEF}"/>
          </ac:picMkLst>
        </pc:picChg>
        <pc:picChg chg="add del mod">
          <ac:chgData name="Grégory Koenig" userId="S::gregory.koenig@epitech.eu::ab400993-958e-48b5-8c16-4e84f48ab379" providerId="AD" clId="Web-{3A49156C-2713-52F2-90ED-621F677376AB}" dt="2022-06-23T11:57:24.988" v="25"/>
          <ac:picMkLst>
            <pc:docMk/>
            <pc:sldMk cId="3851116871" sldId="313"/>
            <ac:picMk id="16" creationId="{4B6F633F-1BB0-33B3-D5B0-43677332B172}"/>
          </ac:picMkLst>
        </pc:picChg>
        <pc:picChg chg="add del mod">
          <ac:chgData name="Grégory Koenig" userId="S::gregory.koenig@epitech.eu::ab400993-958e-48b5-8c16-4e84f48ab379" providerId="AD" clId="Web-{3A49156C-2713-52F2-90ED-621F677376AB}" dt="2022-06-23T11:57:30.613" v="27"/>
          <ac:picMkLst>
            <pc:docMk/>
            <pc:sldMk cId="3851116871" sldId="313"/>
            <ac:picMk id="26" creationId="{B9DA1391-6302-BA40-B45F-520D1FABFE3A}"/>
          </ac:picMkLst>
        </pc:picChg>
        <pc:picChg chg="add">
          <ac:chgData name="Grégory Koenig" userId="S::gregory.koenig@epitech.eu::ab400993-958e-48b5-8c16-4e84f48ab379" providerId="AD" clId="Web-{3A49156C-2713-52F2-90ED-621F677376AB}" dt="2022-06-23T11:57:38.004" v="28"/>
          <ac:picMkLst>
            <pc:docMk/>
            <pc:sldMk cId="3851116871" sldId="313"/>
            <ac:picMk id="37" creationId="{7C64DF4C-1699-BFEA-31B6-8F1A423ED44C}"/>
          </ac:picMkLst>
        </pc:picChg>
      </pc:sldChg>
      <pc:sldChg chg="addSp modSp new ord">
        <pc:chgData name="Grégory Koenig" userId="S::gregory.koenig@epitech.eu::ab400993-958e-48b5-8c16-4e84f48ab379" providerId="AD" clId="Web-{3A49156C-2713-52F2-90ED-621F677376AB}" dt="2022-06-23T11:59:15.240" v="37"/>
        <pc:sldMkLst>
          <pc:docMk/>
          <pc:sldMk cId="2846599956" sldId="314"/>
        </pc:sldMkLst>
        <pc:spChg chg="mod">
          <ac:chgData name="Grégory Koenig" userId="S::gregory.koenig@epitech.eu::ab400993-958e-48b5-8c16-4e84f48ab379" providerId="AD" clId="Web-{3A49156C-2713-52F2-90ED-621F677376AB}" dt="2022-06-23T11:42:47.311" v="17" actId="20577"/>
          <ac:spMkLst>
            <pc:docMk/>
            <pc:sldMk cId="2846599956" sldId="314"/>
            <ac:spMk id="2" creationId="{1202E325-0681-B23D-0F21-CE81C8499A4B}"/>
          </ac:spMkLst>
        </pc:spChg>
        <pc:picChg chg="add">
          <ac:chgData name="Grégory Koenig" userId="S::gregory.koenig@epitech.eu::ab400993-958e-48b5-8c16-4e84f48ab379" providerId="AD" clId="Web-{3A49156C-2713-52F2-90ED-621F677376AB}" dt="2022-06-23T11:59:15.240" v="37"/>
          <ac:picMkLst>
            <pc:docMk/>
            <pc:sldMk cId="2846599956" sldId="314"/>
            <ac:picMk id="39" creationId="{71D75275-A086-388B-A494-61781CA45D7F}"/>
          </ac:picMkLst>
        </pc:picChg>
      </pc:sldChg>
    </pc:docChg>
  </pc:docChgLst>
  <pc:docChgLst>
    <pc:chgData name="Hédhie Krouk" userId="S::hedhie.krouk@epitech.eu::cc04e50d-d998-4113-93c7-bedd643da4e3" providerId="AD" clId="Web-{35737932-4205-4C7A-F533-F98D7130A95D}"/>
    <pc:docChg chg="addSld delSld modSld sldOrd">
      <pc:chgData name="Hédhie Krouk" userId="S::hedhie.krouk@epitech.eu::cc04e50d-d998-4113-93c7-bedd643da4e3" providerId="AD" clId="Web-{35737932-4205-4C7A-F533-F98D7130A95D}" dt="2022-06-23T09:29:47.294" v="151"/>
      <pc:docMkLst>
        <pc:docMk/>
      </pc:docMkLst>
      <pc:sldChg chg="modSp">
        <pc:chgData name="Hédhie Krouk" userId="S::hedhie.krouk@epitech.eu::cc04e50d-d998-4113-93c7-bedd643da4e3" providerId="AD" clId="Web-{35737932-4205-4C7A-F533-F98D7130A95D}" dt="2022-06-23T08:38:10.196" v="11" actId="20577"/>
        <pc:sldMkLst>
          <pc:docMk/>
          <pc:sldMk cId="3359833690" sldId="279"/>
        </pc:sldMkLst>
        <pc:spChg chg="mod">
          <ac:chgData name="Hédhie Krouk" userId="S::hedhie.krouk@epitech.eu::cc04e50d-d998-4113-93c7-bedd643da4e3" providerId="AD" clId="Web-{35737932-4205-4C7A-F533-F98D7130A95D}" dt="2022-06-23T08:38:10.196" v="11" actId="20577"/>
          <ac:spMkLst>
            <pc:docMk/>
            <pc:sldMk cId="3359833690" sldId="279"/>
            <ac:spMk id="14" creationId="{0AEC5505-70A1-4122-ABF6-F82ADADE57BB}"/>
          </ac:spMkLst>
        </pc:spChg>
      </pc:sldChg>
      <pc:sldChg chg="modSp del">
        <pc:chgData name="Hédhie Krouk" userId="S::hedhie.krouk@epitech.eu::cc04e50d-d998-4113-93c7-bedd643da4e3" providerId="AD" clId="Web-{35737932-4205-4C7A-F533-F98D7130A95D}" dt="2022-06-23T09:11:32.036" v="148"/>
        <pc:sldMkLst>
          <pc:docMk/>
          <pc:sldMk cId="2901312839" sldId="280"/>
        </pc:sldMkLst>
        <pc:graphicFrameChg chg="modGraphic">
          <ac:chgData name="Hédhie Krouk" userId="S::hedhie.krouk@epitech.eu::cc04e50d-d998-4113-93c7-bedd643da4e3" providerId="AD" clId="Web-{35737932-4205-4C7A-F533-F98D7130A95D}" dt="2022-06-23T08:57:55.627" v="97" actId="20577"/>
          <ac:graphicFrameMkLst>
            <pc:docMk/>
            <pc:sldMk cId="2901312839" sldId="280"/>
            <ac:graphicFrameMk id="15" creationId="{6DFBBE01-E035-415F-8DE2-F171EF3AEDC9}"/>
          </ac:graphicFrameMkLst>
        </pc:graphicFrameChg>
      </pc:sldChg>
      <pc:sldChg chg="addSp delSp modSp mod ord setBg setClrOvrMap">
        <pc:chgData name="Hédhie Krouk" userId="S::hedhie.krouk@epitech.eu::cc04e50d-d998-4113-93c7-bedd643da4e3" providerId="AD" clId="Web-{35737932-4205-4C7A-F533-F98D7130A95D}" dt="2022-06-23T09:29:47.294" v="151"/>
        <pc:sldMkLst>
          <pc:docMk/>
          <pc:sldMk cId="158795816" sldId="284"/>
        </pc:sldMkLst>
        <pc:spChg chg="mod">
          <ac:chgData name="Hédhie Krouk" userId="S::hedhie.krouk@epitech.eu::cc04e50d-d998-4113-93c7-bedd643da4e3" providerId="AD" clId="Web-{35737932-4205-4C7A-F533-F98D7130A95D}" dt="2022-06-23T09:29:43.653" v="150" actId="20577"/>
          <ac:spMkLst>
            <pc:docMk/>
            <pc:sldMk cId="158795816" sldId="284"/>
            <ac:spMk id="2" creationId="{E403A539-E365-4581-AC0E-A8CE21DCE893}"/>
          </ac:spMkLst>
        </pc:spChg>
        <pc:spChg chg="add del">
          <ac:chgData name="Hédhie Krouk" userId="S::hedhie.krouk@epitech.eu::cc04e50d-d998-4113-93c7-bedd643da4e3" providerId="AD" clId="Web-{35737932-4205-4C7A-F533-F98D7130A95D}" dt="2022-06-23T08:48:09.412" v="59"/>
          <ac:spMkLst>
            <pc:docMk/>
            <pc:sldMk cId="158795816" sldId="284"/>
            <ac:spMk id="440" creationId="{9C6F5BB3-5740-7549-7D48-3A07EE5A657C}"/>
          </ac:spMkLst>
        </pc:spChg>
        <pc:spChg chg="add del">
          <ac:chgData name="Hédhie Krouk" userId="S::hedhie.krouk@epitech.eu::cc04e50d-d998-4113-93c7-bedd643da4e3" providerId="AD" clId="Web-{35737932-4205-4C7A-F533-F98D7130A95D}" dt="2022-06-23T09:29:47.294" v="151"/>
          <ac:spMkLst>
            <pc:docMk/>
            <pc:sldMk cId="158795816" sldId="284"/>
            <ac:spMk id="553" creationId="{40491B72-9222-AB91-39D8-641A34AF3595}"/>
          </ac:spMkLst>
        </pc:spChg>
        <pc:graphicFrameChg chg="mod ord modGraphic">
          <ac:chgData name="Hédhie Krouk" userId="S::hedhie.krouk@epitech.eu::cc04e50d-d998-4113-93c7-bedd643da4e3" providerId="AD" clId="Web-{35737932-4205-4C7A-F533-F98D7130A95D}" dt="2022-06-23T08:52:03.073" v="81"/>
          <ac:graphicFrameMkLst>
            <pc:docMk/>
            <pc:sldMk cId="158795816" sldId="284"/>
            <ac:graphicFrameMk id="7" creationId="{9F70C52A-62AF-4077-817B-A2116744F3E6}"/>
          </ac:graphicFrameMkLst>
        </pc:graphicFrameChg>
        <pc:picChg chg="add del mod">
          <ac:chgData name="Hédhie Krouk" userId="S::hedhie.krouk@epitech.eu::cc04e50d-d998-4113-93c7-bedd643da4e3" providerId="AD" clId="Web-{35737932-4205-4C7A-F533-F98D7130A95D}" dt="2022-06-23T08:48:55.459" v="63"/>
          <ac:picMkLst>
            <pc:docMk/>
            <pc:sldMk cId="158795816" sldId="284"/>
            <ac:picMk id="454" creationId="{8EE67436-5F77-177B-6D1C-0876061208E5}"/>
          </ac:picMkLst>
        </pc:picChg>
        <pc:picChg chg="add del mod">
          <ac:chgData name="Hédhie Krouk" userId="S::hedhie.krouk@epitech.eu::cc04e50d-d998-4113-93c7-bedd643da4e3" providerId="AD" clId="Web-{35737932-4205-4C7A-F533-F98D7130A95D}" dt="2022-06-23T08:51:49.479" v="79"/>
          <ac:picMkLst>
            <pc:docMk/>
            <pc:sldMk cId="158795816" sldId="284"/>
            <ac:picMk id="507" creationId="{D2CE4374-F2A5-FA52-3715-793ABD3ABC63}"/>
          </ac:picMkLst>
        </pc:picChg>
        <pc:picChg chg="add del mod">
          <ac:chgData name="Hédhie Krouk" userId="S::hedhie.krouk@epitech.eu::cc04e50d-d998-4113-93c7-bedd643da4e3" providerId="AD" clId="Web-{35737932-4205-4C7A-F533-F98D7130A95D}" dt="2022-06-23T08:51:50.901" v="80"/>
          <ac:picMkLst>
            <pc:docMk/>
            <pc:sldMk cId="158795816" sldId="284"/>
            <ac:picMk id="521" creationId="{197D2E3C-7043-3219-066D-8F0AC82A4103}"/>
          </ac:picMkLst>
        </pc:picChg>
      </pc:sldChg>
      <pc:sldChg chg="addSp delSp modSp del">
        <pc:chgData name="Hédhie Krouk" userId="S::hedhie.krouk@epitech.eu::cc04e50d-d998-4113-93c7-bedd643da4e3" providerId="AD" clId="Web-{35737932-4205-4C7A-F533-F98D7130A95D}" dt="2022-06-23T08:53:43.528" v="85"/>
        <pc:sldMkLst>
          <pc:docMk/>
          <pc:sldMk cId="2767403654" sldId="287"/>
        </pc:sldMkLst>
        <pc:spChg chg="add mod">
          <ac:chgData name="Hédhie Krouk" userId="S::hedhie.krouk@epitech.eu::cc04e50d-d998-4113-93c7-bedd643da4e3" providerId="AD" clId="Web-{35737932-4205-4C7A-F533-F98D7130A95D}" dt="2022-06-23T08:38:32.868" v="12"/>
          <ac:spMkLst>
            <pc:docMk/>
            <pc:sldMk cId="2767403654" sldId="287"/>
            <ac:spMk id="19" creationId="{77F0B673-1F6F-9DF1-4602-BEB4AC7DB69F}"/>
          </ac:spMkLst>
        </pc:spChg>
        <pc:picChg chg="del">
          <ac:chgData name="Hédhie Krouk" userId="S::hedhie.krouk@epitech.eu::cc04e50d-d998-4113-93c7-bedd643da4e3" providerId="AD" clId="Web-{35737932-4205-4C7A-F533-F98D7130A95D}" dt="2022-06-23T08:38:32.868" v="12"/>
          <ac:picMkLst>
            <pc:docMk/>
            <pc:sldMk cId="2767403654" sldId="287"/>
            <ac:picMk id="4" creationId="{BCE6B165-3796-4FC4-B138-9588E8EAA6DB}"/>
          </ac:picMkLst>
        </pc:picChg>
      </pc:sldChg>
      <pc:sldChg chg="del">
        <pc:chgData name="Hédhie Krouk" userId="S::hedhie.krouk@epitech.eu::cc04e50d-d998-4113-93c7-bedd643da4e3" providerId="AD" clId="Web-{35737932-4205-4C7A-F533-F98D7130A95D}" dt="2022-06-23T08:53:24.481" v="84"/>
        <pc:sldMkLst>
          <pc:docMk/>
          <pc:sldMk cId="3529972546" sldId="288"/>
        </pc:sldMkLst>
      </pc:sldChg>
      <pc:sldChg chg="delSp del">
        <pc:chgData name="Hédhie Krouk" userId="S::hedhie.krouk@epitech.eu::cc04e50d-d998-4113-93c7-bedd643da4e3" providerId="AD" clId="Web-{35737932-4205-4C7A-F533-F98D7130A95D}" dt="2022-06-23T09:01:55.664" v="147"/>
        <pc:sldMkLst>
          <pc:docMk/>
          <pc:sldMk cId="3691743367" sldId="289"/>
        </pc:sldMkLst>
        <pc:picChg chg="del">
          <ac:chgData name="Hédhie Krouk" userId="S::hedhie.krouk@epitech.eu::cc04e50d-d998-4113-93c7-bedd643da4e3" providerId="AD" clId="Web-{35737932-4205-4C7A-F533-F98D7130A95D}" dt="2022-06-23T09:01:47.601" v="146"/>
          <ac:picMkLst>
            <pc:docMk/>
            <pc:sldMk cId="3691743367" sldId="289"/>
            <ac:picMk id="6" creationId="{94B182F0-ED04-4B9B-B033-E1D6DF10C658}"/>
          </ac:picMkLst>
        </pc:picChg>
      </pc:sldChg>
      <pc:sldChg chg="addSp delSp modSp add del mod setBg">
        <pc:chgData name="Hédhie Krouk" userId="S::hedhie.krouk@epitech.eu::cc04e50d-d998-4113-93c7-bedd643da4e3" providerId="AD" clId="Web-{35737932-4205-4C7A-F533-F98D7130A95D}" dt="2022-06-23T08:59:20.629" v="129" actId="20577"/>
        <pc:sldMkLst>
          <pc:docMk/>
          <pc:sldMk cId="2838532968" sldId="290"/>
        </pc:sldMkLst>
        <pc:spChg chg="mod">
          <ac:chgData name="Hédhie Krouk" userId="S::hedhie.krouk@epitech.eu::cc04e50d-d998-4113-93c7-bedd643da4e3" providerId="AD" clId="Web-{35737932-4205-4C7A-F533-F98D7130A95D}" dt="2022-06-23T08:59:20.629" v="129" actId="20577"/>
          <ac:spMkLst>
            <pc:docMk/>
            <pc:sldMk cId="2838532968" sldId="290"/>
            <ac:spMk id="2" creationId="{E403A539-E365-4581-AC0E-A8CE21DCE893}"/>
          </ac:spMkLst>
        </pc:spChg>
        <pc:spChg chg="add">
          <ac:chgData name="Hédhie Krouk" userId="S::hedhie.krouk@epitech.eu::cc04e50d-d998-4113-93c7-bedd643da4e3" providerId="AD" clId="Web-{35737932-4205-4C7A-F533-F98D7130A95D}" dt="2022-06-23T08:58:10.784" v="100"/>
          <ac:spMkLst>
            <pc:docMk/>
            <pc:sldMk cId="2838532968" sldId="290"/>
            <ac:spMk id="22" creationId="{C04E869F-EBC2-416E-8FB7-4F6A45F66D46}"/>
          </ac:spMkLst>
        </pc:spChg>
        <pc:spChg chg="add">
          <ac:chgData name="Hédhie Krouk" userId="S::hedhie.krouk@epitech.eu::cc04e50d-d998-4113-93c7-bedd643da4e3" providerId="AD" clId="Web-{35737932-4205-4C7A-F533-F98D7130A95D}" dt="2022-06-23T08:58:10.784" v="100"/>
          <ac:spMkLst>
            <pc:docMk/>
            <pc:sldMk cId="2838532968" sldId="290"/>
            <ac:spMk id="24" creationId="{7D1C9B27-27B9-4E9E-82C8-6F9B7D12B856}"/>
          </ac:spMkLst>
        </pc:spChg>
        <pc:spChg chg="add">
          <ac:chgData name="Hédhie Krouk" userId="S::hedhie.krouk@epitech.eu::cc04e50d-d998-4113-93c7-bedd643da4e3" providerId="AD" clId="Web-{35737932-4205-4C7A-F533-F98D7130A95D}" dt="2022-06-23T08:58:10.784" v="100"/>
          <ac:spMkLst>
            <pc:docMk/>
            <pc:sldMk cId="2838532968" sldId="290"/>
            <ac:spMk id="26" creationId="{7E9AE32D-417D-4951-BD6D-383A7A5E60EC}"/>
          </ac:spMkLst>
        </pc:spChg>
        <pc:graphicFrameChg chg="mod ord modGraphic">
          <ac:chgData name="Hédhie Krouk" userId="S::hedhie.krouk@epitech.eu::cc04e50d-d998-4113-93c7-bedd643da4e3" providerId="AD" clId="Web-{35737932-4205-4C7A-F533-F98D7130A95D}" dt="2022-06-23T08:58:10.784" v="100"/>
          <ac:graphicFrameMkLst>
            <pc:docMk/>
            <pc:sldMk cId="2838532968" sldId="290"/>
            <ac:graphicFrameMk id="9" creationId="{4FAD0929-275A-4B62-841F-3A771EA4CF2D}"/>
          </ac:graphicFrameMkLst>
        </pc:graphicFrameChg>
        <pc:picChg chg="del">
          <ac:chgData name="Hédhie Krouk" userId="S::hedhie.krouk@epitech.eu::cc04e50d-d998-4113-93c7-bedd643da4e3" providerId="AD" clId="Web-{35737932-4205-4C7A-F533-F98D7130A95D}" dt="2022-06-23T08:58:01.706" v="98"/>
          <ac:picMkLst>
            <pc:docMk/>
            <pc:sldMk cId="2838532968" sldId="290"/>
            <ac:picMk id="6" creationId="{9AF9B927-2597-44A6-8315-630FE82C61AA}"/>
          </ac:picMkLst>
        </pc:picChg>
        <pc:picChg chg="del">
          <ac:chgData name="Hédhie Krouk" userId="S::hedhie.krouk@epitech.eu::cc04e50d-d998-4113-93c7-bedd643da4e3" providerId="AD" clId="Web-{35737932-4205-4C7A-F533-F98D7130A95D}" dt="2022-06-23T08:58:03.112" v="99"/>
          <ac:picMkLst>
            <pc:docMk/>
            <pc:sldMk cId="2838532968" sldId="290"/>
            <ac:picMk id="7" creationId="{E78D8267-DE12-44D8-A358-83DB5DAB8E11}"/>
          </ac:picMkLst>
        </pc:picChg>
        <pc:picChg chg="add">
          <ac:chgData name="Hédhie Krouk" userId="S::hedhie.krouk@epitech.eu::cc04e50d-d998-4113-93c7-bedd643da4e3" providerId="AD" clId="Web-{35737932-4205-4C7A-F533-F98D7130A95D}" dt="2022-06-23T08:58:10.784" v="100"/>
          <ac:picMkLst>
            <pc:docMk/>
            <pc:sldMk cId="2838532968" sldId="290"/>
            <ac:picMk id="20" creationId="{1BCAD38B-5F61-4FEB-A1D1-5FC0D666D279}"/>
          </ac:picMkLst>
        </pc:picChg>
      </pc:sldChg>
      <pc:sldChg chg="addSp delSp modSp mod setBg">
        <pc:chgData name="Hédhie Krouk" userId="S::hedhie.krouk@epitech.eu::cc04e50d-d998-4113-93c7-bedd643da4e3" providerId="AD" clId="Web-{35737932-4205-4C7A-F533-F98D7130A95D}" dt="2022-06-23T08:59:53.817" v="134"/>
        <pc:sldMkLst>
          <pc:docMk/>
          <pc:sldMk cId="2034984751" sldId="291"/>
        </pc:sldMkLst>
        <pc:spChg chg="mod">
          <ac:chgData name="Hédhie Krouk" userId="S::hedhie.krouk@epitech.eu::cc04e50d-d998-4113-93c7-bedd643da4e3" providerId="AD" clId="Web-{35737932-4205-4C7A-F533-F98D7130A95D}" dt="2022-06-23T08:59:53.817" v="134"/>
          <ac:spMkLst>
            <pc:docMk/>
            <pc:sldMk cId="2034984751" sldId="291"/>
            <ac:spMk id="2" creationId="{E403A539-E365-4581-AC0E-A8CE21DCE893}"/>
          </ac:spMkLst>
        </pc:spChg>
        <pc:spChg chg="add">
          <ac:chgData name="Hédhie Krouk" userId="S::hedhie.krouk@epitech.eu::cc04e50d-d998-4113-93c7-bedd643da4e3" providerId="AD" clId="Web-{35737932-4205-4C7A-F533-F98D7130A95D}" dt="2022-06-23T08:59:53.817" v="134"/>
          <ac:spMkLst>
            <pc:docMk/>
            <pc:sldMk cId="2034984751" sldId="291"/>
            <ac:spMk id="22" creationId="{C04E869F-EBC2-416E-8FB7-4F6A45F66D46}"/>
          </ac:spMkLst>
        </pc:spChg>
        <pc:spChg chg="add">
          <ac:chgData name="Hédhie Krouk" userId="S::hedhie.krouk@epitech.eu::cc04e50d-d998-4113-93c7-bedd643da4e3" providerId="AD" clId="Web-{35737932-4205-4C7A-F533-F98D7130A95D}" dt="2022-06-23T08:59:53.817" v="134"/>
          <ac:spMkLst>
            <pc:docMk/>
            <pc:sldMk cId="2034984751" sldId="291"/>
            <ac:spMk id="24" creationId="{7D1C9B27-27B9-4E9E-82C8-6F9B7D12B856}"/>
          </ac:spMkLst>
        </pc:spChg>
        <pc:spChg chg="add">
          <ac:chgData name="Hédhie Krouk" userId="S::hedhie.krouk@epitech.eu::cc04e50d-d998-4113-93c7-bedd643da4e3" providerId="AD" clId="Web-{35737932-4205-4C7A-F533-F98D7130A95D}" dt="2022-06-23T08:59:53.817" v="134"/>
          <ac:spMkLst>
            <pc:docMk/>
            <pc:sldMk cId="2034984751" sldId="291"/>
            <ac:spMk id="26" creationId="{7E9AE32D-417D-4951-BD6D-383A7A5E60EC}"/>
          </ac:spMkLst>
        </pc:spChg>
        <pc:graphicFrameChg chg="mod ord modGraphic">
          <ac:chgData name="Hédhie Krouk" userId="S::hedhie.krouk@epitech.eu::cc04e50d-d998-4113-93c7-bedd643da4e3" providerId="AD" clId="Web-{35737932-4205-4C7A-F533-F98D7130A95D}" dt="2022-06-23T08:59:53.817" v="134"/>
          <ac:graphicFrameMkLst>
            <pc:docMk/>
            <pc:sldMk cId="2034984751" sldId="291"/>
            <ac:graphicFrameMk id="9" creationId="{4FAD0929-275A-4B62-841F-3A771EA4CF2D}"/>
          </ac:graphicFrameMkLst>
        </pc:graphicFrameChg>
        <pc:picChg chg="del">
          <ac:chgData name="Hédhie Krouk" userId="S::hedhie.krouk@epitech.eu::cc04e50d-d998-4113-93c7-bedd643da4e3" providerId="AD" clId="Web-{35737932-4205-4C7A-F533-F98D7130A95D}" dt="2022-06-23T08:59:49.224" v="132"/>
          <ac:picMkLst>
            <pc:docMk/>
            <pc:sldMk cId="2034984751" sldId="291"/>
            <ac:picMk id="6" creationId="{9AF9B927-2597-44A6-8315-630FE82C61AA}"/>
          </ac:picMkLst>
        </pc:picChg>
        <pc:picChg chg="del">
          <ac:chgData name="Hédhie Krouk" userId="S::hedhie.krouk@epitech.eu::cc04e50d-d998-4113-93c7-bedd643da4e3" providerId="AD" clId="Web-{35737932-4205-4C7A-F533-F98D7130A95D}" dt="2022-06-23T08:59:50.911" v="133"/>
          <ac:picMkLst>
            <pc:docMk/>
            <pc:sldMk cId="2034984751" sldId="291"/>
            <ac:picMk id="7" creationId="{E78D8267-DE12-44D8-A358-83DB5DAB8E11}"/>
          </ac:picMkLst>
        </pc:picChg>
        <pc:picChg chg="add">
          <ac:chgData name="Hédhie Krouk" userId="S::hedhie.krouk@epitech.eu::cc04e50d-d998-4113-93c7-bedd643da4e3" providerId="AD" clId="Web-{35737932-4205-4C7A-F533-F98D7130A95D}" dt="2022-06-23T08:59:53.817" v="134"/>
          <ac:picMkLst>
            <pc:docMk/>
            <pc:sldMk cId="2034984751" sldId="291"/>
            <ac:picMk id="20" creationId="{1BCAD38B-5F61-4FEB-A1D1-5FC0D666D279}"/>
          </ac:picMkLst>
        </pc:picChg>
      </pc:sldChg>
      <pc:sldChg chg="delSp modSp">
        <pc:chgData name="Hédhie Krouk" userId="S::hedhie.krouk@epitech.eu::cc04e50d-d998-4113-93c7-bedd643da4e3" providerId="AD" clId="Web-{35737932-4205-4C7A-F533-F98D7130A95D}" dt="2022-06-23T09:01:22.085" v="145" actId="1076"/>
        <pc:sldMkLst>
          <pc:docMk/>
          <pc:sldMk cId="2052445640" sldId="292"/>
        </pc:sldMkLst>
        <pc:spChg chg="mod">
          <ac:chgData name="Hédhie Krouk" userId="S::hedhie.krouk@epitech.eu::cc04e50d-d998-4113-93c7-bedd643da4e3" providerId="AD" clId="Web-{35737932-4205-4C7A-F533-F98D7130A95D}" dt="2022-06-23T09:01:22.085" v="145" actId="1076"/>
          <ac:spMkLst>
            <pc:docMk/>
            <pc:sldMk cId="2052445640" sldId="292"/>
            <ac:spMk id="2" creationId="{E403A539-E365-4581-AC0E-A8CE21DCE893}"/>
          </ac:spMkLst>
        </pc:spChg>
        <pc:graphicFrameChg chg="mod">
          <ac:chgData name="Hédhie Krouk" userId="S::hedhie.krouk@epitech.eu::cc04e50d-d998-4113-93c7-bedd643da4e3" providerId="AD" clId="Web-{35737932-4205-4C7A-F533-F98D7130A95D}" dt="2022-06-23T09:01:17.632" v="144" actId="14100"/>
          <ac:graphicFrameMkLst>
            <pc:docMk/>
            <pc:sldMk cId="2052445640" sldId="292"/>
            <ac:graphicFrameMk id="9" creationId="{4FAD0929-275A-4B62-841F-3A771EA4CF2D}"/>
          </ac:graphicFrameMkLst>
        </pc:graphicFrameChg>
        <pc:picChg chg="del">
          <ac:chgData name="Hédhie Krouk" userId="S::hedhie.krouk@epitech.eu::cc04e50d-d998-4113-93c7-bedd643da4e3" providerId="AD" clId="Web-{35737932-4205-4C7A-F533-F98D7130A95D}" dt="2022-06-23T08:59:34.489" v="130"/>
          <ac:picMkLst>
            <pc:docMk/>
            <pc:sldMk cId="2052445640" sldId="292"/>
            <ac:picMk id="6" creationId="{9AF9B927-2597-44A6-8315-630FE82C61AA}"/>
          </ac:picMkLst>
        </pc:picChg>
        <pc:picChg chg="del">
          <ac:chgData name="Hédhie Krouk" userId="S::hedhie.krouk@epitech.eu::cc04e50d-d998-4113-93c7-bedd643da4e3" providerId="AD" clId="Web-{35737932-4205-4C7A-F533-F98D7130A95D}" dt="2022-06-23T08:59:36.098" v="131"/>
          <ac:picMkLst>
            <pc:docMk/>
            <pc:sldMk cId="2052445640" sldId="292"/>
            <ac:picMk id="7" creationId="{E78D8267-DE12-44D8-A358-83DB5DAB8E11}"/>
          </ac:picMkLst>
        </pc:picChg>
      </pc:sldChg>
    </pc:docChg>
  </pc:docChgLst>
  <pc:docChgLst>
    <pc:chgData name="Grégory Koenig" userId="S::gregory.koenig@epitech.eu::ab400993-958e-48b5-8c16-4e84f48ab379" providerId="AD" clId="Web-{5820E68F-3F71-4B21-8409-73A6278C6AD9}"/>
    <pc:docChg chg="addSld delSld modSld sldOrd addMainMaster delMainMaster modMainMaster">
      <pc:chgData name="Grégory Koenig" userId="S::gregory.koenig@epitech.eu::ab400993-958e-48b5-8c16-4e84f48ab379" providerId="AD" clId="Web-{5820E68F-3F71-4B21-8409-73A6278C6AD9}" dt="2022-02-04T16:14:54.452" v="457"/>
      <pc:docMkLst>
        <pc:docMk/>
      </pc:docMkLst>
      <pc:sldChg chg="delSp modSp del mod modClrScheme delDesignElem delCm chgLayout">
        <pc:chgData name="Grégory Koenig" userId="S::gregory.koenig@epitech.eu::ab400993-958e-48b5-8c16-4e84f48ab379" providerId="AD" clId="Web-{5820E68F-3F71-4B21-8409-73A6278C6AD9}" dt="2022-02-04T13:43:56.910" v="24"/>
        <pc:sldMkLst>
          <pc:docMk/>
          <pc:sldMk cId="3658128150" sldId="257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3658128150" sldId="257"/>
            <ac:spMk id="3" creationId="{00000000-0000-0000-0000-000000000000}"/>
          </ac:spMkLst>
        </pc:spChg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3658128150" sldId="257"/>
            <ac:spMk id="4" creationId="{00000000-0000-0000-0000-000000000000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0:15.920" v="0"/>
          <ac:spMkLst>
            <pc:docMk/>
            <pc:sldMk cId="3658128150" sldId="257"/>
            <ac:spMk id="6" creationId="{DF43132E-D4DF-4A83-9344-A782D0F5D9F6}"/>
          </ac:spMkLst>
        </pc:spChg>
        <pc:cxnChg chg="del">
          <ac:chgData name="Grégory Koenig" userId="S::gregory.koenig@epitech.eu::ab400993-958e-48b5-8c16-4e84f48ab379" providerId="AD" clId="Web-{5820E68F-3F71-4B21-8409-73A6278C6AD9}" dt="2022-02-04T13:40:15.920" v="0"/>
          <ac:cxnSpMkLst>
            <pc:docMk/>
            <pc:sldMk cId="3658128150" sldId="257"/>
            <ac:cxnSpMk id="7" creationId="{6AA24BC1-1577-4586-AD7A-417660E37253}"/>
          </ac:cxnSpMkLst>
        </pc:cxnChg>
      </pc:sldChg>
      <pc:sldChg chg="delSp modSp del mod modClrScheme delCm chgLayout">
        <pc:chgData name="Grégory Koenig" userId="S::gregory.koenig@epitech.eu::ab400993-958e-48b5-8c16-4e84f48ab379" providerId="AD" clId="Web-{5820E68F-3F71-4B21-8409-73A6278C6AD9}" dt="2022-02-04T13:43:42.800" v="22"/>
        <pc:sldMkLst>
          <pc:docMk/>
          <pc:sldMk cId="2772895749" sldId="259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2772895749" sldId="259"/>
            <ac:spMk id="2" creationId="{00000000-0000-0000-0000-000000000000}"/>
          </ac:spMkLst>
        </pc:spChg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2772895749" sldId="259"/>
            <ac:spMk id="3" creationId="{00000000-0000-0000-0000-000000000000}"/>
          </ac:spMkLst>
        </pc:spChg>
        <pc:picChg chg="del">
          <ac:chgData name="Grégory Koenig" userId="S::gregory.koenig@epitech.eu::ab400993-958e-48b5-8c16-4e84f48ab379" providerId="AD" clId="Web-{5820E68F-3F71-4B21-8409-73A6278C6AD9}" dt="2022-02-04T13:41:28.563" v="5"/>
          <ac:picMkLst>
            <pc:docMk/>
            <pc:sldMk cId="2772895749" sldId="259"/>
            <ac:picMk id="4" creationId="{36B4F5EE-D5FB-47C0-A1CB-9459650E03D5}"/>
          </ac:picMkLst>
        </pc:picChg>
      </pc:sldChg>
      <pc:sldChg chg="addSp delSp modSp mod setBg modClrScheme chgLayout">
        <pc:chgData name="Grégory Koenig" userId="S::gregory.koenig@epitech.eu::ab400993-958e-48b5-8c16-4e84f48ab379" providerId="AD" clId="Web-{5820E68F-3F71-4B21-8409-73A6278C6AD9}" dt="2022-02-04T14:39:46.927" v="392"/>
        <pc:sldMkLst>
          <pc:docMk/>
          <pc:sldMk cId="3388139804" sldId="261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3388139804" sldId="261"/>
            <ac:spMk id="2" creationId="{00000000-0000-0000-0000-000000000000}"/>
          </ac:spMkLst>
        </pc:spChg>
        <pc:picChg chg="del">
          <ac:chgData name="Grégory Koenig" userId="S::gregory.koenig@epitech.eu::ab400993-958e-48b5-8c16-4e84f48ab379" providerId="AD" clId="Web-{5820E68F-3F71-4B21-8409-73A6278C6AD9}" dt="2022-02-04T13:47:09.664" v="45"/>
          <ac:picMkLst>
            <pc:docMk/>
            <pc:sldMk cId="3388139804" sldId="261"/>
            <ac:picMk id="9" creationId="{48CC6CE8-BC09-43AC-A913-D588D3D0754C}"/>
          </ac:picMkLst>
        </pc:picChg>
        <pc:picChg chg="add">
          <ac:chgData name="Grégory Koenig" userId="S::gregory.koenig@epitech.eu::ab400993-958e-48b5-8c16-4e84f48ab379" providerId="AD" clId="Web-{5820E68F-3F71-4B21-8409-73A6278C6AD9}" dt="2022-02-04T14:39:46.927" v="392"/>
          <ac:picMkLst>
            <pc:docMk/>
            <pc:sldMk cId="3388139804" sldId="261"/>
            <ac:picMk id="10" creationId="{BD3D16D8-CCBA-4368-94A0-1E19B93B20D4}"/>
          </ac:picMkLst>
        </pc:picChg>
      </pc:sldChg>
      <pc:sldChg chg="modSp del mod modClrScheme chgLayout">
        <pc:chgData name="Grégory Koenig" userId="S::gregory.koenig@epitech.eu::ab400993-958e-48b5-8c16-4e84f48ab379" providerId="AD" clId="Web-{5820E68F-3F71-4B21-8409-73A6278C6AD9}" dt="2022-02-04T13:42:38.064" v="11"/>
        <pc:sldMkLst>
          <pc:docMk/>
          <pc:sldMk cId="1173429218" sldId="262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1173429218" sldId="262"/>
            <ac:spMk id="2" creationId="{00000000-0000-0000-0000-000000000000}"/>
          </ac:spMkLst>
        </pc:spChg>
      </pc:sldChg>
      <pc:sldChg chg="modSp del mod modClrScheme chgLayout">
        <pc:chgData name="Grégory Koenig" userId="S::gregory.koenig@epitech.eu::ab400993-958e-48b5-8c16-4e84f48ab379" providerId="AD" clId="Web-{5820E68F-3F71-4B21-8409-73A6278C6AD9}" dt="2022-02-04T13:42:58.096" v="15"/>
        <pc:sldMkLst>
          <pc:docMk/>
          <pc:sldMk cId="4259246236" sldId="263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4259246236" sldId="263"/>
            <ac:spMk id="2" creationId="{00000000-0000-0000-0000-000000000000}"/>
          </ac:spMkLst>
        </pc:spChg>
      </pc:sldChg>
      <pc:sldChg chg="delSp modSp del mod modClrScheme delDesignElem chgLayout">
        <pc:chgData name="Grégory Koenig" userId="S::gregory.koenig@epitech.eu::ab400993-958e-48b5-8c16-4e84f48ab379" providerId="AD" clId="Web-{5820E68F-3F71-4B21-8409-73A6278C6AD9}" dt="2022-02-04T13:43:18.268" v="19"/>
        <pc:sldMkLst>
          <pc:docMk/>
          <pc:sldMk cId="3069540010" sldId="265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3069540010" sldId="265"/>
            <ac:spMk id="2" creationId="{69E26DFE-2F7F-4A03-8E78-1E0EE6EF7140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0:15.920" v="0"/>
          <ac:spMkLst>
            <pc:docMk/>
            <pc:sldMk cId="3069540010" sldId="265"/>
            <ac:spMk id="13" creationId="{09C946AC-2072-4946-A2B8-39F09D0944EE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0:15.920" v="0"/>
          <ac:spMkLst>
            <pc:docMk/>
            <pc:sldMk cId="3069540010" sldId="265"/>
            <ac:spMk id="17" creationId="{559FD8B5-8CC4-4CFE-BD2A-1216B1F2C3DB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0:15.920" v="0"/>
          <ac:spMkLst>
            <pc:docMk/>
            <pc:sldMk cId="3069540010" sldId="265"/>
            <ac:spMk id="19" creationId="{9ECF13F4-3D2A-4F2E-9BBD-3038670D21ED}"/>
          </ac:spMkLst>
        </pc:spChg>
        <pc:grpChg chg="del">
          <ac:chgData name="Grégory Koenig" userId="S::gregory.koenig@epitech.eu::ab400993-958e-48b5-8c16-4e84f48ab379" providerId="AD" clId="Web-{5820E68F-3F71-4B21-8409-73A6278C6AD9}" dt="2022-02-04T13:40:15.920" v="0"/>
          <ac:grpSpMkLst>
            <pc:docMk/>
            <pc:sldMk cId="3069540010" sldId="265"/>
            <ac:grpSpMk id="21" creationId="{19660E16-DCC0-4B6C-8E84-4C292580059F}"/>
          </ac:grpSpMkLst>
        </pc:grpChg>
        <pc:picChg chg="del">
          <ac:chgData name="Grégory Koenig" userId="S::gregory.koenig@epitech.eu::ab400993-958e-48b5-8c16-4e84f48ab379" providerId="AD" clId="Web-{5820E68F-3F71-4B21-8409-73A6278C6AD9}" dt="2022-02-04T13:40:15.920" v="0"/>
          <ac:picMkLst>
            <pc:docMk/>
            <pc:sldMk cId="3069540010" sldId="265"/>
            <ac:picMk id="11" creationId="{6AF6706C-CF07-43A1-BCC4-CBA5D33820DA}"/>
          </ac:picMkLst>
        </pc:picChg>
        <pc:picChg chg="del">
          <ac:chgData name="Grégory Koenig" userId="S::gregory.koenig@epitech.eu::ab400993-958e-48b5-8c16-4e84f48ab379" providerId="AD" clId="Web-{5820E68F-3F71-4B21-8409-73A6278C6AD9}" dt="2022-02-04T13:40:15.920" v="0"/>
          <ac:picMkLst>
            <pc:docMk/>
            <pc:sldMk cId="3069540010" sldId="265"/>
            <ac:picMk id="15" creationId="{A748C8C8-F348-4D00-852A-26DD9EBCC24C}"/>
          </ac:picMkLst>
        </pc:picChg>
      </pc:sldChg>
      <pc:sldChg chg="addSp delSp modSp del mod modClrScheme chgLayout">
        <pc:chgData name="Grégory Koenig" userId="S::gregory.koenig@epitech.eu::ab400993-958e-48b5-8c16-4e84f48ab379" providerId="AD" clId="Web-{5820E68F-3F71-4B21-8409-73A6278C6AD9}" dt="2022-02-04T13:43:19.612" v="20"/>
        <pc:sldMkLst>
          <pc:docMk/>
          <pc:sldMk cId="892514473" sldId="266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892514473" sldId="266"/>
            <ac:spMk id="2" creationId="{EF46E031-9D14-412F-8D63-8E42BEB4175A}"/>
          </ac:spMkLst>
        </pc:spChg>
        <pc:spChg chg="add mod">
          <ac:chgData name="Grégory Koenig" userId="S::gregory.koenig@epitech.eu::ab400993-958e-48b5-8c16-4e84f48ab379" providerId="AD" clId="Web-{5820E68F-3F71-4B21-8409-73A6278C6AD9}" dt="2022-02-04T13:43:06.909" v="16"/>
          <ac:spMkLst>
            <pc:docMk/>
            <pc:sldMk cId="892514473" sldId="266"/>
            <ac:spMk id="71" creationId="{403CECD8-4682-4216-BA55-3D9D721A5D43}"/>
          </ac:spMkLst>
        </pc:spChg>
        <pc:graphicFrameChg chg="del mod ord">
          <ac:chgData name="Grégory Koenig" userId="S::gregory.koenig@epitech.eu::ab400993-958e-48b5-8c16-4e84f48ab379" providerId="AD" clId="Web-{5820E68F-3F71-4B21-8409-73A6278C6AD9}" dt="2022-02-04T13:43:06.909" v="16"/>
          <ac:graphicFrameMkLst>
            <pc:docMk/>
            <pc:sldMk cId="892514473" sldId="266"/>
            <ac:graphicFrameMk id="5" creationId="{C347BA5B-2A2C-4CC1-BC2C-56447CF21859}"/>
          </ac:graphicFrameMkLst>
        </pc:graphicFrameChg>
      </pc:sldChg>
      <pc:sldChg chg="modSp del mod modClrScheme chgLayout">
        <pc:chgData name="Grégory Koenig" userId="S::gregory.koenig@epitech.eu::ab400993-958e-48b5-8c16-4e84f48ab379" providerId="AD" clId="Web-{5820E68F-3F71-4B21-8409-73A6278C6AD9}" dt="2022-02-04T13:42:42.221" v="12"/>
        <pc:sldMkLst>
          <pc:docMk/>
          <pc:sldMk cId="65033169" sldId="267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65033169" sldId="267"/>
            <ac:spMk id="2" creationId="{3037277A-B447-4466-B783-6294E629A8D5}"/>
          </ac:spMkLst>
        </pc:spChg>
        <pc:graphicFrameChg chg="mod ord">
          <ac:chgData name="Grégory Koenig" userId="S::gregory.koenig@epitech.eu::ab400993-958e-48b5-8c16-4e84f48ab379" providerId="AD" clId="Web-{5820E68F-3F71-4B21-8409-73A6278C6AD9}" dt="2022-02-04T13:40:48.077" v="2"/>
          <ac:graphicFrameMkLst>
            <pc:docMk/>
            <pc:sldMk cId="65033169" sldId="267"/>
            <ac:graphicFrameMk id="5" creationId="{FE006C01-5AC1-4E6F-932D-761182D31326}"/>
          </ac:graphicFrameMkLst>
        </pc:graphicFrameChg>
      </pc:sldChg>
      <pc:sldChg chg="modSp del mod modClrScheme chgLayout">
        <pc:chgData name="Grégory Koenig" userId="S::gregory.koenig@epitech.eu::ab400993-958e-48b5-8c16-4e84f48ab379" providerId="AD" clId="Web-{5820E68F-3F71-4B21-8409-73A6278C6AD9}" dt="2022-02-04T13:42:45.642" v="13"/>
        <pc:sldMkLst>
          <pc:docMk/>
          <pc:sldMk cId="1643877165" sldId="268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1643877165" sldId="268"/>
            <ac:spMk id="2" creationId="{63F09D00-5AD4-4923-B180-4483C7A59A81}"/>
          </ac:spMkLst>
        </pc:spChg>
        <pc:graphicFrameChg chg="mod ord">
          <ac:chgData name="Grégory Koenig" userId="S::gregory.koenig@epitech.eu::ab400993-958e-48b5-8c16-4e84f48ab379" providerId="AD" clId="Web-{5820E68F-3F71-4B21-8409-73A6278C6AD9}" dt="2022-02-04T13:40:48.077" v="2"/>
          <ac:graphicFrameMkLst>
            <pc:docMk/>
            <pc:sldMk cId="1643877165" sldId="268"/>
            <ac:graphicFrameMk id="5" creationId="{C9713175-E7FB-42AE-9614-B0B3F7141E1E}"/>
          </ac:graphicFrameMkLst>
        </pc:graphicFrameChg>
      </pc:sldChg>
      <pc:sldChg chg="delSp modSp del mod modClrScheme delDesignElem chgLayout">
        <pc:chgData name="Grégory Koenig" userId="S::gregory.koenig@epitech.eu::ab400993-958e-48b5-8c16-4e84f48ab379" providerId="AD" clId="Web-{5820E68F-3F71-4B21-8409-73A6278C6AD9}" dt="2022-02-04T13:42:54.596" v="14"/>
        <pc:sldMkLst>
          <pc:docMk/>
          <pc:sldMk cId="1387585940" sldId="269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1387585940" sldId="269"/>
            <ac:spMk id="2" creationId="{1F732108-82A1-4FF0-8CEC-D9A5A771A4A7}"/>
          </ac:spMkLst>
        </pc:spChg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1387585940" sldId="269"/>
            <ac:spMk id="3" creationId="{BCFA81B4-069D-4497-8CAB-389E6C4B2CCB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0:15.920" v="0"/>
          <ac:spMkLst>
            <pc:docMk/>
            <pc:sldMk cId="1387585940" sldId="269"/>
            <ac:spMk id="11" creationId="{0FE40413-DAD3-4AA7-ACB7-7990057D96B2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0:15.920" v="0"/>
          <ac:spMkLst>
            <pc:docMk/>
            <pc:sldMk cId="1387585940" sldId="269"/>
            <ac:spMk id="13" creationId="{BA6D4FFB-0720-4309-929E-0CCD2E560BF8}"/>
          </ac:spMkLst>
        </pc:spChg>
      </pc:sldChg>
      <pc:sldChg chg="modSp del mod modClrScheme delCm chgLayout">
        <pc:chgData name="Grégory Koenig" userId="S::gregory.koenig@epitech.eu::ab400993-958e-48b5-8c16-4e84f48ab379" providerId="AD" clId="Web-{5820E68F-3F71-4B21-8409-73A6278C6AD9}" dt="2022-02-04T13:43:49.425" v="23"/>
        <pc:sldMkLst>
          <pc:docMk/>
          <pc:sldMk cId="176700919" sldId="270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176700919" sldId="270"/>
            <ac:spMk id="2" creationId="{6D785910-DBF3-4FE0-8699-247DFB31AE18}"/>
          </ac:spMkLst>
        </pc:spChg>
        <pc:graphicFrameChg chg="mod ord">
          <ac:chgData name="Grégory Koenig" userId="S::gregory.koenig@epitech.eu::ab400993-958e-48b5-8c16-4e84f48ab379" providerId="AD" clId="Web-{5820E68F-3F71-4B21-8409-73A6278C6AD9}" dt="2022-02-04T13:40:48.077" v="2"/>
          <ac:graphicFrameMkLst>
            <pc:docMk/>
            <pc:sldMk cId="176700919" sldId="270"/>
            <ac:graphicFrameMk id="17" creationId="{8FC79FEE-801C-435B-BE14-8F91F8715AF2}"/>
          </ac:graphicFrameMkLst>
        </pc:graphicFrameChg>
      </pc:sldChg>
      <pc:sldChg chg="addSp delSp modSp mod modClrScheme addCm delCm chgLayout">
        <pc:chgData name="Grégory Koenig" userId="S::gregory.koenig@epitech.eu::ab400993-958e-48b5-8c16-4e84f48ab379" providerId="AD" clId="Web-{5820E68F-3F71-4B21-8409-73A6278C6AD9}" dt="2022-02-04T14:39:45.302" v="391"/>
        <pc:sldMkLst>
          <pc:docMk/>
          <pc:sldMk cId="4268083918" sldId="271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4268083918" sldId="271"/>
            <ac:spMk id="2" creationId="{6F4431E1-2A5E-44A5-AD4A-23FE50225BC4}"/>
          </ac:spMkLst>
        </pc:spChg>
        <pc:spChg chg="mod ord">
          <ac:chgData name="Grégory Koenig" userId="S::gregory.koenig@epitech.eu::ab400993-958e-48b5-8c16-4e84f48ab379" providerId="AD" clId="Web-{5820E68F-3F71-4B21-8409-73A6278C6AD9}" dt="2022-02-04T13:57:55.758" v="236" actId="20577"/>
          <ac:spMkLst>
            <pc:docMk/>
            <pc:sldMk cId="4268083918" sldId="271"/>
            <ac:spMk id="3" creationId="{CE6BCFFC-17B9-4827-87DB-0B812A30F689}"/>
          </ac:spMkLst>
        </pc:spChg>
        <pc:spChg chg="mod">
          <ac:chgData name="Grégory Koenig" userId="S::gregory.koenig@epitech.eu::ab400993-958e-48b5-8c16-4e84f48ab379" providerId="AD" clId="Web-{5820E68F-3F71-4B21-8409-73A6278C6AD9}" dt="2022-02-04T13:55:58.630" v="216" actId="1076"/>
          <ac:spMkLst>
            <pc:docMk/>
            <pc:sldMk cId="4268083918" sldId="271"/>
            <ac:spMk id="8" creationId="{74B5732A-062B-4A1D-A449-68D8C88F41ED}"/>
          </ac:spMkLst>
        </pc:spChg>
        <pc:spChg chg="mod">
          <ac:chgData name="Grégory Koenig" userId="S::gregory.koenig@epitech.eu::ab400993-958e-48b5-8c16-4e84f48ab379" providerId="AD" clId="Web-{5820E68F-3F71-4B21-8409-73A6278C6AD9}" dt="2022-02-04T13:56:20.115" v="217" actId="1076"/>
          <ac:spMkLst>
            <pc:docMk/>
            <pc:sldMk cId="4268083918" sldId="271"/>
            <ac:spMk id="9" creationId="{E9D90C39-56AB-4564-878F-6D8F7ED4C41A}"/>
          </ac:spMkLst>
        </pc:spChg>
        <pc:spChg chg="mod">
          <ac:chgData name="Grégory Koenig" userId="S::gregory.koenig@epitech.eu::ab400993-958e-48b5-8c16-4e84f48ab379" providerId="AD" clId="Web-{5820E68F-3F71-4B21-8409-73A6278C6AD9}" dt="2022-02-04T13:56:27.006" v="218" actId="1076"/>
          <ac:spMkLst>
            <pc:docMk/>
            <pc:sldMk cId="4268083918" sldId="271"/>
            <ac:spMk id="10" creationId="{900464C2-F627-4146-B7A9-0235C6D3770F}"/>
          </ac:spMkLst>
        </pc:spChg>
        <pc:spChg chg="add mod">
          <ac:chgData name="Grégory Koenig" userId="S::gregory.koenig@epitech.eu::ab400993-958e-48b5-8c16-4e84f48ab379" providerId="AD" clId="Web-{5820E68F-3F71-4B21-8409-73A6278C6AD9}" dt="2022-02-04T13:57:37.882" v="231" actId="20577"/>
          <ac:spMkLst>
            <pc:docMk/>
            <pc:sldMk cId="4268083918" sldId="271"/>
            <ac:spMk id="14" creationId="{B71AA4F6-0336-437C-95F7-346AF88D89AE}"/>
          </ac:spMkLst>
        </pc:spChg>
        <pc:picChg chg="mod">
          <ac:chgData name="Grégory Koenig" userId="S::gregory.koenig@epitech.eu::ab400993-958e-48b5-8c16-4e84f48ab379" providerId="AD" clId="Web-{5820E68F-3F71-4B21-8409-73A6278C6AD9}" dt="2022-02-04T13:55:51.302" v="215" actId="1076"/>
          <ac:picMkLst>
            <pc:docMk/>
            <pc:sldMk cId="4268083918" sldId="271"/>
            <ac:picMk id="4" creationId="{52C19209-5E83-483F-987A-5C68C46E3776}"/>
          </ac:picMkLst>
        </pc:picChg>
        <pc:picChg chg="mod">
          <ac:chgData name="Grégory Koenig" userId="S::gregory.koenig@epitech.eu::ab400993-958e-48b5-8c16-4e84f48ab379" providerId="AD" clId="Web-{5820E68F-3F71-4B21-8409-73A6278C6AD9}" dt="2022-02-04T13:55:22.239" v="212" actId="1076"/>
          <ac:picMkLst>
            <pc:docMk/>
            <pc:sldMk cId="4268083918" sldId="271"/>
            <ac:picMk id="5" creationId="{E87B24DE-CCE4-459E-8AE1-936C7297FEC8}"/>
          </ac:picMkLst>
        </pc:picChg>
        <pc:picChg chg="mod">
          <ac:chgData name="Grégory Koenig" userId="S::gregory.koenig@epitech.eu::ab400993-958e-48b5-8c16-4e84f48ab379" providerId="AD" clId="Web-{5820E68F-3F71-4B21-8409-73A6278C6AD9}" dt="2022-02-04T13:55:03.379" v="210" actId="1076"/>
          <ac:picMkLst>
            <pc:docMk/>
            <pc:sldMk cId="4268083918" sldId="271"/>
            <ac:picMk id="6" creationId="{2557246C-4368-4C89-B74D-5ADFFD9ED9AE}"/>
          </ac:picMkLst>
        </pc:picChg>
        <pc:picChg chg="del">
          <ac:chgData name="Grégory Koenig" userId="S::gregory.koenig@epitech.eu::ab400993-958e-48b5-8c16-4e84f48ab379" providerId="AD" clId="Web-{5820E68F-3F71-4B21-8409-73A6278C6AD9}" dt="2022-02-04T13:47:06.852" v="44"/>
          <ac:picMkLst>
            <pc:docMk/>
            <pc:sldMk cId="4268083918" sldId="271"/>
            <ac:picMk id="7" creationId="{39F29F7A-B724-4D1B-A5E9-BA1A29E038B1}"/>
          </ac:picMkLst>
        </pc:picChg>
        <pc:picChg chg="mod">
          <ac:chgData name="Grégory Koenig" userId="S::gregory.koenig@epitech.eu::ab400993-958e-48b5-8c16-4e84f48ab379" providerId="AD" clId="Web-{5820E68F-3F71-4B21-8409-73A6278C6AD9}" dt="2022-02-04T13:55:44.786" v="214" actId="1076"/>
          <ac:picMkLst>
            <pc:docMk/>
            <pc:sldMk cId="4268083918" sldId="271"/>
            <ac:picMk id="11" creationId="{BF76A4E3-B3F1-4778-B5AC-AEB5F5191802}"/>
          </ac:picMkLst>
        </pc:picChg>
        <pc:picChg chg="add mod">
          <ac:chgData name="Grégory Koenig" userId="S::gregory.koenig@epitech.eu::ab400993-958e-48b5-8c16-4e84f48ab379" providerId="AD" clId="Web-{5820E68F-3F71-4B21-8409-73A6278C6AD9}" dt="2022-02-04T13:55:34.286" v="213" actId="1076"/>
          <ac:picMkLst>
            <pc:docMk/>
            <pc:sldMk cId="4268083918" sldId="271"/>
            <ac:picMk id="12" creationId="{84774E87-5855-408F-B682-E3B378F31A52}"/>
          </ac:picMkLst>
        </pc:picChg>
        <pc:picChg chg="add">
          <ac:chgData name="Grégory Koenig" userId="S::gregory.koenig@epitech.eu::ab400993-958e-48b5-8c16-4e84f48ab379" providerId="AD" clId="Web-{5820E68F-3F71-4B21-8409-73A6278C6AD9}" dt="2022-02-04T14:39:45.302" v="391"/>
          <ac:picMkLst>
            <pc:docMk/>
            <pc:sldMk cId="4268083918" sldId="271"/>
            <ac:picMk id="16" creationId="{48B605C9-F921-4FA0-A2E4-7EDC184E17FF}"/>
          </ac:picMkLst>
        </pc:picChg>
      </pc:sldChg>
      <pc:sldChg chg="delSp modSp del mod modClrScheme delDesignElem chgLayout">
        <pc:chgData name="Grégory Koenig" userId="S::gregory.koenig@epitech.eu::ab400993-958e-48b5-8c16-4e84f48ab379" providerId="AD" clId="Web-{5820E68F-3F71-4B21-8409-73A6278C6AD9}" dt="2022-02-04T13:43:16.831" v="18"/>
        <pc:sldMkLst>
          <pc:docMk/>
          <pc:sldMk cId="2326049914" sldId="272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2326049914" sldId="272"/>
            <ac:spMk id="2" creationId="{E92E5B93-2D90-4B55-A23C-B827A79A440A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0:15.920" v="0"/>
          <ac:spMkLst>
            <pc:docMk/>
            <pc:sldMk cId="2326049914" sldId="272"/>
            <ac:spMk id="11" creationId="{09C946AC-2072-4946-A2B8-39F09D0944EE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0:15.920" v="0"/>
          <ac:spMkLst>
            <pc:docMk/>
            <pc:sldMk cId="2326049914" sldId="272"/>
            <ac:spMk id="15" creationId="{559FD8B5-8CC4-4CFE-BD2A-1216B1F2C3DB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0:15.920" v="0"/>
          <ac:spMkLst>
            <pc:docMk/>
            <pc:sldMk cId="2326049914" sldId="272"/>
            <ac:spMk id="17" creationId="{9ECF13F4-3D2A-4F2E-9BBD-3038670D21ED}"/>
          </ac:spMkLst>
        </pc:spChg>
        <pc:grpChg chg="del">
          <ac:chgData name="Grégory Koenig" userId="S::gregory.koenig@epitech.eu::ab400993-958e-48b5-8c16-4e84f48ab379" providerId="AD" clId="Web-{5820E68F-3F71-4B21-8409-73A6278C6AD9}" dt="2022-02-04T13:40:15.920" v="0"/>
          <ac:grpSpMkLst>
            <pc:docMk/>
            <pc:sldMk cId="2326049914" sldId="272"/>
            <ac:grpSpMk id="19" creationId="{19660E16-DCC0-4B6C-8E84-4C292580059F}"/>
          </ac:grpSpMkLst>
        </pc:grpChg>
        <pc:picChg chg="del">
          <ac:chgData name="Grégory Koenig" userId="S::gregory.koenig@epitech.eu::ab400993-958e-48b5-8c16-4e84f48ab379" providerId="AD" clId="Web-{5820E68F-3F71-4B21-8409-73A6278C6AD9}" dt="2022-02-04T13:40:15.920" v="0"/>
          <ac:picMkLst>
            <pc:docMk/>
            <pc:sldMk cId="2326049914" sldId="272"/>
            <ac:picMk id="9" creationId="{6AF6706C-CF07-43A1-BCC4-CBA5D33820DA}"/>
          </ac:picMkLst>
        </pc:picChg>
        <pc:picChg chg="del">
          <ac:chgData name="Grégory Koenig" userId="S::gregory.koenig@epitech.eu::ab400993-958e-48b5-8c16-4e84f48ab379" providerId="AD" clId="Web-{5820E68F-3F71-4B21-8409-73A6278C6AD9}" dt="2022-02-04T13:40:15.920" v="0"/>
          <ac:picMkLst>
            <pc:docMk/>
            <pc:sldMk cId="2326049914" sldId="272"/>
            <ac:picMk id="13" creationId="{A748C8C8-F348-4D00-852A-26DD9EBCC24C}"/>
          </ac:picMkLst>
        </pc:picChg>
      </pc:sldChg>
      <pc:sldChg chg="delSp modSp del mod modClrScheme delDesignElem chgLayout">
        <pc:chgData name="Grégory Koenig" userId="S::gregory.koenig@epitech.eu::ab400993-958e-48b5-8c16-4e84f48ab379" providerId="AD" clId="Web-{5820E68F-3F71-4B21-8409-73A6278C6AD9}" dt="2022-02-04T13:43:21.112" v="21"/>
        <pc:sldMkLst>
          <pc:docMk/>
          <pc:sldMk cId="1489054006" sldId="273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1489054006" sldId="273"/>
            <ac:spMk id="2" creationId="{9CADBF69-FEF6-4D57-A3D0-19DE45D3317F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0:15.920" v="0"/>
          <ac:spMkLst>
            <pc:docMk/>
            <pc:sldMk cId="1489054006" sldId="273"/>
            <ac:spMk id="10" creationId="{0DC895F7-4E59-40FB-87DD-ACE47F94C143}"/>
          </ac:spMkLst>
        </pc:spChg>
        <pc:picChg chg="del">
          <ac:chgData name="Grégory Koenig" userId="S::gregory.koenig@epitech.eu::ab400993-958e-48b5-8c16-4e84f48ab379" providerId="AD" clId="Web-{5820E68F-3F71-4B21-8409-73A6278C6AD9}" dt="2022-02-04T13:43:10.237" v="17"/>
          <ac:picMkLst>
            <pc:docMk/>
            <pc:sldMk cId="1489054006" sldId="273"/>
            <ac:picMk id="4" creationId="{D6FE5B03-C878-42FD-9EC3-E5E366FDC3BD}"/>
          </ac:picMkLst>
        </pc:picChg>
        <pc:picChg chg="del">
          <ac:chgData name="Grégory Koenig" userId="S::gregory.koenig@epitech.eu::ab400993-958e-48b5-8c16-4e84f48ab379" providerId="AD" clId="Web-{5820E68F-3F71-4B21-8409-73A6278C6AD9}" dt="2022-02-04T13:40:15.920" v="0"/>
          <ac:picMkLst>
            <pc:docMk/>
            <pc:sldMk cId="1489054006" sldId="273"/>
            <ac:picMk id="8" creationId="{CBECFFDC-94DB-4DA3-94FE-22FEDDA8FA30}"/>
          </ac:picMkLst>
        </pc:picChg>
        <pc:picChg chg="del">
          <ac:chgData name="Grégory Koenig" userId="S::gregory.koenig@epitech.eu::ab400993-958e-48b5-8c16-4e84f48ab379" providerId="AD" clId="Web-{5820E68F-3F71-4B21-8409-73A6278C6AD9}" dt="2022-02-04T13:40:15.920" v="0"/>
          <ac:picMkLst>
            <pc:docMk/>
            <pc:sldMk cId="1489054006" sldId="273"/>
            <ac:picMk id="12" creationId="{1A4C720E-710D-44F8-A8D7-2BAA61E1814B}"/>
          </ac:picMkLst>
        </pc:picChg>
      </pc:sldChg>
      <pc:sldChg chg="addSp delSp modSp mod setBg modClrScheme addCm delCm chgLayout">
        <pc:chgData name="Grégory Koenig" userId="S::gregory.koenig@epitech.eu::ab400993-958e-48b5-8c16-4e84f48ab379" providerId="AD" clId="Web-{5820E68F-3F71-4B21-8409-73A6278C6AD9}" dt="2022-02-04T14:39:49.114" v="393"/>
        <pc:sldMkLst>
          <pc:docMk/>
          <pc:sldMk cId="882021600" sldId="274"/>
        </pc:sldMkLst>
        <pc:spChg chg="mod ord">
          <ac:chgData name="Grégory Koenig" userId="S::gregory.koenig@epitech.eu::ab400993-958e-48b5-8c16-4e84f48ab379" providerId="AD" clId="Web-{5820E68F-3F71-4B21-8409-73A6278C6AD9}" dt="2022-02-04T13:40:48.077" v="2"/>
          <ac:spMkLst>
            <pc:docMk/>
            <pc:sldMk cId="882021600" sldId="274"/>
            <ac:spMk id="2" creationId="{00000000-0000-0000-0000-000000000000}"/>
          </ac:spMkLst>
        </pc:spChg>
        <pc:picChg chg="mod">
          <ac:chgData name="Grégory Koenig" userId="S::gregory.koenig@epitech.eu::ab400993-958e-48b5-8c16-4e84f48ab379" providerId="AD" clId="Web-{5820E68F-3F71-4B21-8409-73A6278C6AD9}" dt="2022-02-04T14:20:53.822" v="351" actId="1076"/>
          <ac:picMkLst>
            <pc:docMk/>
            <pc:sldMk cId="882021600" sldId="274"/>
            <ac:picMk id="3" creationId="{AC0337E9-326D-41EE-B490-5B01568097EB}"/>
          </ac:picMkLst>
        </pc:picChg>
        <pc:picChg chg="del">
          <ac:chgData name="Grégory Koenig" userId="S::gregory.koenig@epitech.eu::ab400993-958e-48b5-8c16-4e84f48ab379" providerId="AD" clId="Web-{5820E68F-3F71-4B21-8409-73A6278C6AD9}" dt="2022-02-04T13:42:04.829" v="8"/>
          <ac:picMkLst>
            <pc:docMk/>
            <pc:sldMk cId="882021600" sldId="274"/>
            <ac:picMk id="4" creationId="{2AC23947-0329-49AE-A7C9-CFA15D59CDCE}"/>
          </ac:picMkLst>
        </pc:picChg>
        <pc:picChg chg="add">
          <ac:chgData name="Grégory Koenig" userId="S::gregory.koenig@epitech.eu::ab400993-958e-48b5-8c16-4e84f48ab379" providerId="AD" clId="Web-{5820E68F-3F71-4B21-8409-73A6278C6AD9}" dt="2022-02-04T14:39:49.114" v="393"/>
          <ac:picMkLst>
            <pc:docMk/>
            <pc:sldMk cId="882021600" sldId="274"/>
            <ac:picMk id="4" creationId="{3297803A-7B0E-4F43-ACBB-6C1E221B74D1}"/>
          </ac:picMkLst>
        </pc:picChg>
        <pc:picChg chg="mod">
          <ac:chgData name="Grégory Koenig" userId="S::gregory.koenig@epitech.eu::ab400993-958e-48b5-8c16-4e84f48ab379" providerId="AD" clId="Web-{5820E68F-3F71-4B21-8409-73A6278C6AD9}" dt="2022-02-04T14:19:40.929" v="347" actId="1076"/>
          <ac:picMkLst>
            <pc:docMk/>
            <pc:sldMk cId="882021600" sldId="274"/>
            <ac:picMk id="5" creationId="{B90F6770-C083-463B-A74A-99EFA0BAEEFD}"/>
          </ac:picMkLst>
        </pc:picChg>
        <pc:picChg chg="mod">
          <ac:chgData name="Grégory Koenig" userId="S::gregory.koenig@epitech.eu::ab400993-958e-48b5-8c16-4e84f48ab379" providerId="AD" clId="Web-{5820E68F-3F71-4B21-8409-73A6278C6AD9}" dt="2022-02-04T14:19:12.257" v="344" actId="1076"/>
          <ac:picMkLst>
            <pc:docMk/>
            <pc:sldMk cId="882021600" sldId="274"/>
            <ac:picMk id="6" creationId="{E570BC5E-FE10-4AB9-8AEB-39C42BDDCB69}"/>
          </ac:picMkLst>
        </pc:picChg>
        <pc:picChg chg="del">
          <ac:chgData name="Grégory Koenig" userId="S::gregory.koenig@epitech.eu::ab400993-958e-48b5-8c16-4e84f48ab379" providerId="AD" clId="Web-{5820E68F-3F71-4B21-8409-73A6278C6AD9}" dt="2022-02-04T13:42:11.860" v="9"/>
          <ac:picMkLst>
            <pc:docMk/>
            <pc:sldMk cId="882021600" sldId="274"/>
            <ac:picMk id="7" creationId="{B679FE5A-F681-40AE-AD27-CD2608B8BB70}"/>
          </ac:picMkLst>
        </pc:picChg>
        <pc:picChg chg="del">
          <ac:chgData name="Grégory Koenig" userId="S::gregory.koenig@epitech.eu::ab400993-958e-48b5-8c16-4e84f48ab379" providerId="AD" clId="Web-{5820E68F-3F71-4B21-8409-73A6278C6AD9}" dt="2022-02-04T13:47:12.571" v="46"/>
          <ac:picMkLst>
            <pc:docMk/>
            <pc:sldMk cId="882021600" sldId="274"/>
            <ac:picMk id="8" creationId="{06C0FBA1-FBB6-4B90-B901-6FA57E207764}"/>
          </ac:picMkLst>
        </pc:picChg>
        <pc:picChg chg="mod">
          <ac:chgData name="Grégory Koenig" userId="S::gregory.koenig@epitech.eu::ab400993-958e-48b5-8c16-4e84f48ab379" providerId="AD" clId="Web-{5820E68F-3F71-4B21-8409-73A6278C6AD9}" dt="2022-02-04T14:19:37.054" v="345" actId="1076"/>
          <ac:picMkLst>
            <pc:docMk/>
            <pc:sldMk cId="882021600" sldId="274"/>
            <ac:picMk id="9" creationId="{DA367858-13D1-4F6F-A5D8-7E0CD01084C0}"/>
          </ac:picMkLst>
        </pc:picChg>
        <pc:picChg chg="add del mod">
          <ac:chgData name="Grégory Koenig" userId="S::gregory.koenig@epitech.eu::ab400993-958e-48b5-8c16-4e84f48ab379" providerId="AD" clId="Web-{5820E68F-3F71-4B21-8409-73A6278C6AD9}" dt="2022-02-04T14:10:52.183" v="323"/>
          <ac:picMkLst>
            <pc:docMk/>
            <pc:sldMk cId="882021600" sldId="274"/>
            <ac:picMk id="10" creationId="{12E7263F-2266-4501-9AB9-0E3F20E7DC46}"/>
          </ac:picMkLst>
        </pc:picChg>
        <pc:picChg chg="mod">
          <ac:chgData name="Grégory Koenig" userId="S::gregory.koenig@epitech.eu::ab400993-958e-48b5-8c16-4e84f48ab379" providerId="AD" clId="Web-{5820E68F-3F71-4B21-8409-73A6278C6AD9}" dt="2022-02-04T14:19:01.053" v="341" actId="1076"/>
          <ac:picMkLst>
            <pc:docMk/>
            <pc:sldMk cId="882021600" sldId="274"/>
            <ac:picMk id="11" creationId="{B6C4D868-6D25-4F9C-B81B-F104043A06D0}"/>
          </ac:picMkLst>
        </pc:picChg>
        <pc:picChg chg="mod">
          <ac:chgData name="Grégory Koenig" userId="S::gregory.koenig@epitech.eu::ab400993-958e-48b5-8c16-4e84f48ab379" providerId="AD" clId="Web-{5820E68F-3F71-4B21-8409-73A6278C6AD9}" dt="2022-02-04T14:19:02.819" v="342" actId="1076"/>
          <ac:picMkLst>
            <pc:docMk/>
            <pc:sldMk cId="882021600" sldId="274"/>
            <ac:picMk id="12" creationId="{84BD51D3-E07C-496E-86CB-F985546CB287}"/>
          </ac:picMkLst>
        </pc:picChg>
        <pc:picChg chg="add mod">
          <ac:chgData name="Grégory Koenig" userId="S::gregory.koenig@epitech.eu::ab400993-958e-48b5-8c16-4e84f48ab379" providerId="AD" clId="Web-{5820E68F-3F71-4B21-8409-73A6278C6AD9}" dt="2022-02-04T14:19:38.695" v="346" actId="1076"/>
          <ac:picMkLst>
            <pc:docMk/>
            <pc:sldMk cId="882021600" sldId="274"/>
            <ac:picMk id="13" creationId="{69A1A6E3-0CFD-4CBA-8502-AACC357F03A4}"/>
          </ac:picMkLst>
        </pc:picChg>
      </pc:sldChg>
      <pc:sldChg chg="addSp delSp modSp new mod ord setBg addAnim delAnim setClrOvrMap addCm">
        <pc:chgData name="Grégory Koenig" userId="S::gregory.koenig@epitech.eu::ab400993-958e-48b5-8c16-4e84f48ab379" providerId="AD" clId="Web-{5820E68F-3F71-4B21-8409-73A6278C6AD9}" dt="2022-02-04T16:14:54.452" v="457"/>
        <pc:sldMkLst>
          <pc:docMk/>
          <pc:sldMk cId="3019914491" sldId="275"/>
        </pc:sldMkLst>
        <pc:spChg chg="mod">
          <ac:chgData name="Grégory Koenig" userId="S::gregory.koenig@epitech.eu::ab400993-958e-48b5-8c16-4e84f48ab379" providerId="AD" clId="Web-{5820E68F-3F71-4B21-8409-73A6278C6AD9}" dt="2022-02-04T14:01:54.373" v="284"/>
          <ac:spMkLst>
            <pc:docMk/>
            <pc:sldMk cId="3019914491" sldId="275"/>
            <ac:spMk id="2" creationId="{4E52EAAB-4A2C-42DE-843E-AA93B21CB7D3}"/>
          </ac:spMkLst>
        </pc:spChg>
        <pc:spChg chg="mod">
          <ac:chgData name="Grégory Koenig" userId="S::gregory.koenig@epitech.eu::ab400993-958e-48b5-8c16-4e84f48ab379" providerId="AD" clId="Web-{5820E68F-3F71-4B21-8409-73A6278C6AD9}" dt="2022-02-04T14:01:54.373" v="284"/>
          <ac:spMkLst>
            <pc:docMk/>
            <pc:sldMk cId="3019914491" sldId="275"/>
            <ac:spMk id="3" creationId="{8C7200D2-CD2A-4F84-800C-BD809C29AD7B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3:59:31.026" v="241"/>
          <ac:spMkLst>
            <pc:docMk/>
            <pc:sldMk cId="3019914491" sldId="275"/>
            <ac:spMk id="8" creationId="{290FE681-1E05-478A-89DC-5F7AB37CFD77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1:54.373" v="285"/>
          <ac:spMkLst>
            <pc:docMk/>
            <pc:sldMk cId="3019914491" sldId="275"/>
            <ac:spMk id="18" creationId="{7E134C76-7FB4-4BB7-9322-DD8A4B179ACD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1:54.373" v="285"/>
          <ac:spMkLst>
            <pc:docMk/>
            <pc:sldMk cId="3019914491" sldId="275"/>
            <ac:spMk id="20" creationId="{C0C57804-4F33-4D85-AA3E-DA0F214BBD91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1:48.810" v="280"/>
          <ac:spMkLst>
            <pc:docMk/>
            <pc:sldMk cId="3019914491" sldId="275"/>
            <ac:spMk id="25" creationId="{290FE681-1E05-478A-89DC-5F7AB37CFD77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1:50.029" v="282"/>
          <ac:spMkLst>
            <pc:docMk/>
            <pc:sldMk cId="3019914491" sldId="275"/>
            <ac:spMk id="29" creationId="{7509B08A-C1EC-478C-86AF-60ADE06D9BBB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1:50.029" v="282"/>
          <ac:spMkLst>
            <pc:docMk/>
            <pc:sldMk cId="3019914491" sldId="275"/>
            <ac:spMk id="30" creationId="{221CC330-4259-4C32-BF8B-5FE13FFABB3A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1:54.373" v="284"/>
          <ac:spMkLst>
            <pc:docMk/>
            <pc:sldMk cId="3019914491" sldId="275"/>
            <ac:spMk id="32" creationId="{290FE681-1E05-478A-89DC-5F7AB37CFD77}"/>
          </ac:spMkLst>
        </pc:spChg>
        <pc:spChg chg="add">
          <ac:chgData name="Grégory Koenig" userId="S::gregory.koenig@epitech.eu::ab400993-958e-48b5-8c16-4e84f48ab379" providerId="AD" clId="Web-{5820E68F-3F71-4B21-8409-73A6278C6AD9}" dt="2022-02-04T14:01:54.373" v="285"/>
          <ac:spMkLst>
            <pc:docMk/>
            <pc:sldMk cId="3019914491" sldId="275"/>
            <ac:spMk id="35" creationId="{7E134C76-7FB4-4BB7-9322-DD8A4B179ACD}"/>
          </ac:spMkLst>
        </pc:spChg>
        <pc:spChg chg="add">
          <ac:chgData name="Grégory Koenig" userId="S::gregory.koenig@epitech.eu::ab400993-958e-48b5-8c16-4e84f48ab379" providerId="AD" clId="Web-{5820E68F-3F71-4B21-8409-73A6278C6AD9}" dt="2022-02-04T14:01:54.373" v="285"/>
          <ac:spMkLst>
            <pc:docMk/>
            <pc:sldMk cId="3019914491" sldId="275"/>
            <ac:spMk id="37" creationId="{C0C57804-4F33-4D85-AA3E-DA0F214BBD91}"/>
          </ac:spMkLst>
        </pc:spChg>
        <pc:picChg chg="add mod">
          <ac:chgData name="Grégory Koenig" userId="S::gregory.koenig@epitech.eu::ab400993-958e-48b5-8c16-4e84f48ab379" providerId="AD" clId="Web-{5820E68F-3F71-4B21-8409-73A6278C6AD9}" dt="2022-02-04T14:38:24.784" v="375" actId="1076"/>
          <ac:picMkLst>
            <pc:docMk/>
            <pc:sldMk cId="3019914491" sldId="275"/>
            <ac:picMk id="4" creationId="{287CA1D2-D62F-41FA-B4DC-81729AFB97A2}"/>
          </ac:picMkLst>
        </pc:picChg>
        <pc:picChg chg="add del mod">
          <ac:chgData name="Grégory Koenig" userId="S::gregory.koenig@epitech.eu::ab400993-958e-48b5-8c16-4e84f48ab379" providerId="AD" clId="Web-{5820E68F-3F71-4B21-8409-73A6278C6AD9}" dt="2022-02-04T16:14:54.452" v="457"/>
          <ac:picMkLst>
            <pc:docMk/>
            <pc:sldMk cId="3019914491" sldId="275"/>
            <ac:picMk id="5" creationId="{E036A70B-B85F-4AFB-B25F-7B8B08491FEA}"/>
          </ac:picMkLst>
        </pc:picChg>
        <pc:cxnChg chg="add del">
          <ac:chgData name="Grégory Koenig" userId="S::gregory.koenig@epitech.eu::ab400993-958e-48b5-8c16-4e84f48ab379" providerId="AD" clId="Web-{5820E68F-3F71-4B21-8409-73A6278C6AD9}" dt="2022-02-04T13:59:31.026" v="241"/>
          <ac:cxnSpMkLst>
            <pc:docMk/>
            <pc:sldMk cId="3019914491" sldId="275"/>
            <ac:cxnSpMk id="10" creationId="{2E2F21DC-5F0E-42CF-B89C-C1E25E175CB8}"/>
          </ac:cxnSpMkLst>
        </pc:cxnChg>
        <pc:cxnChg chg="add del">
          <ac:chgData name="Grégory Koenig" userId="S::gregory.koenig@epitech.eu::ab400993-958e-48b5-8c16-4e84f48ab379" providerId="AD" clId="Web-{5820E68F-3F71-4B21-8409-73A6278C6AD9}" dt="2022-02-04T14:01:54.373" v="285"/>
          <ac:cxnSpMkLst>
            <pc:docMk/>
            <pc:sldMk cId="3019914491" sldId="275"/>
            <ac:cxnSpMk id="12" creationId="{4A4F266A-F2F7-47CD-8BBC-E3777E982FD2}"/>
          </ac:cxnSpMkLst>
        </pc:cxnChg>
        <pc:cxnChg chg="add del">
          <ac:chgData name="Grégory Koenig" userId="S::gregory.koenig@epitech.eu::ab400993-958e-48b5-8c16-4e84f48ab379" providerId="AD" clId="Web-{5820E68F-3F71-4B21-8409-73A6278C6AD9}" dt="2022-02-04T14:01:54.373" v="285"/>
          <ac:cxnSpMkLst>
            <pc:docMk/>
            <pc:sldMk cId="3019914491" sldId="275"/>
            <ac:cxnSpMk id="13" creationId="{FEB90296-CFE0-401D-9CA3-32966EC4F01D}"/>
          </ac:cxnSpMkLst>
        </pc:cxnChg>
        <pc:cxnChg chg="add del">
          <ac:chgData name="Grégory Koenig" userId="S::gregory.koenig@epitech.eu::ab400993-958e-48b5-8c16-4e84f48ab379" providerId="AD" clId="Web-{5820E68F-3F71-4B21-8409-73A6278C6AD9}" dt="2022-02-04T14:01:54.373" v="285"/>
          <ac:cxnSpMkLst>
            <pc:docMk/>
            <pc:sldMk cId="3019914491" sldId="275"/>
            <ac:cxnSpMk id="14" creationId="{20D69C80-8919-4A32-B897-F2A21F940574}"/>
          </ac:cxnSpMkLst>
        </pc:cxnChg>
        <pc:cxnChg chg="add del">
          <ac:chgData name="Grégory Koenig" userId="S::gregory.koenig@epitech.eu::ab400993-958e-48b5-8c16-4e84f48ab379" providerId="AD" clId="Web-{5820E68F-3F71-4B21-8409-73A6278C6AD9}" dt="2022-02-04T14:01:54.373" v="285"/>
          <ac:cxnSpMkLst>
            <pc:docMk/>
            <pc:sldMk cId="3019914491" sldId="275"/>
            <ac:cxnSpMk id="15" creationId="{08C9B4EE-7611-4ED9-B356-7BDD377C39B0}"/>
          </ac:cxnSpMkLst>
        </pc:cxnChg>
        <pc:cxnChg chg="add del">
          <ac:chgData name="Grégory Koenig" userId="S::gregory.koenig@epitech.eu::ab400993-958e-48b5-8c16-4e84f48ab379" providerId="AD" clId="Web-{5820E68F-3F71-4B21-8409-73A6278C6AD9}" dt="2022-02-04T14:01:54.373" v="285"/>
          <ac:cxnSpMkLst>
            <pc:docMk/>
            <pc:sldMk cId="3019914491" sldId="275"/>
            <ac:cxnSpMk id="16" creationId="{F427B072-CC5B-481B-9719-8CD4C54444BE}"/>
          </ac:cxnSpMkLst>
        </pc:cxnChg>
        <pc:cxnChg chg="add del">
          <ac:chgData name="Grégory Koenig" userId="S::gregory.koenig@epitech.eu::ab400993-958e-48b5-8c16-4e84f48ab379" providerId="AD" clId="Web-{5820E68F-3F71-4B21-8409-73A6278C6AD9}" dt="2022-02-04T14:01:48.810" v="280"/>
          <ac:cxnSpMkLst>
            <pc:docMk/>
            <pc:sldMk cId="3019914491" sldId="275"/>
            <ac:cxnSpMk id="27" creationId="{2E2F21DC-5F0E-42CF-B89C-C1E25E175CB8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1:54.373" v="285"/>
          <ac:cxnSpMkLst>
            <pc:docMk/>
            <pc:sldMk cId="3019914491" sldId="275"/>
            <ac:cxnSpMk id="31" creationId="{20D69C80-8919-4A32-B897-F2A21F940574}"/>
          </ac:cxnSpMkLst>
        </pc:cxnChg>
        <pc:cxnChg chg="add del">
          <ac:chgData name="Grégory Koenig" userId="S::gregory.koenig@epitech.eu::ab400993-958e-48b5-8c16-4e84f48ab379" providerId="AD" clId="Web-{5820E68F-3F71-4B21-8409-73A6278C6AD9}" dt="2022-02-04T14:01:54.373" v="284"/>
          <ac:cxnSpMkLst>
            <pc:docMk/>
            <pc:sldMk cId="3019914491" sldId="275"/>
            <ac:cxnSpMk id="33" creationId="{2E2F21DC-5F0E-42CF-B89C-C1E25E175CB8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1:54.373" v="285"/>
          <ac:cxnSpMkLst>
            <pc:docMk/>
            <pc:sldMk cId="3019914491" sldId="275"/>
            <ac:cxnSpMk id="36" creationId="{FEB90296-CFE0-401D-9CA3-32966EC4F01D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1:54.373" v="285"/>
          <ac:cxnSpMkLst>
            <pc:docMk/>
            <pc:sldMk cId="3019914491" sldId="275"/>
            <ac:cxnSpMk id="38" creationId="{08C9B4EE-7611-4ED9-B356-7BDD377C39B0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1:54.373" v="285"/>
          <ac:cxnSpMkLst>
            <pc:docMk/>
            <pc:sldMk cId="3019914491" sldId="275"/>
            <ac:cxnSpMk id="39" creationId="{4A4F266A-F2F7-47CD-8BBC-E3777E982FD2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1:54.373" v="285"/>
          <ac:cxnSpMkLst>
            <pc:docMk/>
            <pc:sldMk cId="3019914491" sldId="275"/>
            <ac:cxnSpMk id="40" creationId="{F427B072-CC5B-481B-9719-8CD4C54444BE}"/>
          </ac:cxnSpMkLst>
        </pc:cxnChg>
      </pc:sldChg>
      <pc:sldChg chg="addSp delSp modSp add mod replId setBg setClrOvrMap addCm">
        <pc:chgData name="Grégory Koenig" userId="S::gregory.koenig@epitech.eu::ab400993-958e-48b5-8c16-4e84f48ab379" providerId="AD" clId="Web-{5820E68F-3F71-4B21-8409-73A6278C6AD9}" dt="2022-02-04T14:39:41.067" v="389"/>
        <pc:sldMkLst>
          <pc:docMk/>
          <pc:sldMk cId="2882902244" sldId="276"/>
        </pc:sldMkLst>
        <pc:spChg chg="mod">
          <ac:chgData name="Grégory Koenig" userId="S::gregory.koenig@epitech.eu::ab400993-958e-48b5-8c16-4e84f48ab379" providerId="AD" clId="Web-{5820E68F-3F71-4B21-8409-73A6278C6AD9}" dt="2022-02-04T14:02:54.593" v="293"/>
          <ac:spMkLst>
            <pc:docMk/>
            <pc:sldMk cId="2882902244" sldId="276"/>
            <ac:spMk id="2" creationId="{4E52EAAB-4A2C-42DE-843E-AA93B21CB7D3}"/>
          </ac:spMkLst>
        </pc:spChg>
        <pc:spChg chg="add del mod">
          <ac:chgData name="Grégory Koenig" userId="S::gregory.koenig@epitech.eu::ab400993-958e-48b5-8c16-4e84f48ab379" providerId="AD" clId="Web-{5820E68F-3F71-4B21-8409-73A6278C6AD9}" dt="2022-02-04T14:02:26.061" v="290"/>
          <ac:spMkLst>
            <pc:docMk/>
            <pc:sldMk cId="2882902244" sldId="276"/>
            <ac:spMk id="3" creationId="{8C7200D2-CD2A-4F84-800C-BD809C29AD7B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2:26.014" v="289"/>
          <ac:spMkLst>
            <pc:docMk/>
            <pc:sldMk cId="2882902244" sldId="276"/>
            <ac:spMk id="7" creationId="{8C7200D2-CD2A-4F84-800C-BD809C29AD7B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2:26.014" v="289"/>
          <ac:spMkLst>
            <pc:docMk/>
            <pc:sldMk cId="2882902244" sldId="276"/>
            <ac:spMk id="8" creationId="{61298746-45D4-45BA-B467-3785366EE0CC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2:54.593" v="293"/>
          <ac:spMkLst>
            <pc:docMk/>
            <pc:sldMk cId="2882902244" sldId="276"/>
            <ac:spMk id="9" creationId="{1F1760D6-F64B-4C42-89AF-D06F35146462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2:26.014" v="289"/>
          <ac:spMkLst>
            <pc:docMk/>
            <pc:sldMk cId="2882902244" sldId="276"/>
            <ac:spMk id="10" creationId="{C6C0FD71-173E-4AC1-A9F7-7A34DE0C2456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2:54.593" v="293"/>
          <ac:spMkLst>
            <pc:docMk/>
            <pc:sldMk cId="2882902244" sldId="276"/>
            <ac:spMk id="11" creationId="{1AC6A598-279A-4E7C-BD46-96CE505599D2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2:54.593" v="293"/>
          <ac:spMkLst>
            <pc:docMk/>
            <pc:sldMk cId="2882902244" sldId="276"/>
            <ac:spMk id="23" creationId="{355AB109-0F2F-444B-B434-E8E40DB5A270}"/>
          </ac:spMkLst>
        </pc:spChg>
        <pc:spChg chg="add del">
          <ac:chgData name="Grégory Koenig" userId="S::gregory.koenig@epitech.eu::ab400993-958e-48b5-8c16-4e84f48ab379" providerId="AD" clId="Web-{5820E68F-3F71-4B21-8409-73A6278C6AD9}" dt="2022-02-04T14:02:54.593" v="293"/>
          <ac:spMkLst>
            <pc:docMk/>
            <pc:sldMk cId="2882902244" sldId="276"/>
            <ac:spMk id="25" creationId="{62FD2897-B3D7-4593-8F5F-609D9E7658AE}"/>
          </ac:spMkLst>
        </pc:spChg>
        <pc:grpChg chg="add del">
          <ac:chgData name="Grégory Koenig" userId="S::gregory.koenig@epitech.eu::ab400993-958e-48b5-8c16-4e84f48ab379" providerId="AD" clId="Web-{5820E68F-3F71-4B21-8409-73A6278C6AD9}" dt="2022-02-04T14:02:54.593" v="293"/>
          <ac:grpSpMkLst>
            <pc:docMk/>
            <pc:sldMk cId="2882902244" sldId="276"/>
            <ac:grpSpMk id="13" creationId="{9E6C7C77-E574-40F3-92DB-FDC6C5D9FE13}"/>
          </ac:grpSpMkLst>
        </pc:grpChg>
        <pc:grpChg chg="add del">
          <ac:chgData name="Grégory Koenig" userId="S::gregory.koenig@epitech.eu::ab400993-958e-48b5-8c16-4e84f48ab379" providerId="AD" clId="Web-{5820E68F-3F71-4B21-8409-73A6278C6AD9}" dt="2022-02-04T14:02:54.593" v="293"/>
          <ac:grpSpMkLst>
            <pc:docMk/>
            <pc:sldMk cId="2882902244" sldId="276"/>
            <ac:grpSpMk id="27" creationId="{A880575A-9D3E-4072-B5A3-34B9564855ED}"/>
          </ac:grpSpMkLst>
        </pc:grpChg>
        <pc:graphicFrameChg chg="add del">
          <ac:chgData name="Grégory Koenig" userId="S::gregory.koenig@epitech.eu::ab400993-958e-48b5-8c16-4e84f48ab379" providerId="AD" clId="Web-{5820E68F-3F71-4B21-8409-73A6278C6AD9}" dt="2022-02-04T14:02:16.436" v="287"/>
          <ac:graphicFrameMkLst>
            <pc:docMk/>
            <pc:sldMk cId="2882902244" sldId="276"/>
            <ac:graphicFrameMk id="5" creationId="{C59F0396-D646-423E-84F0-CC3B97C4953B}"/>
          </ac:graphicFrameMkLst>
        </pc:graphicFrameChg>
        <pc:graphicFrameChg chg="add mod modGraphic">
          <ac:chgData name="Grégory Koenig" userId="S::gregory.koenig@epitech.eu::ab400993-958e-48b5-8c16-4e84f48ab379" providerId="AD" clId="Web-{5820E68F-3F71-4B21-8409-73A6278C6AD9}" dt="2022-02-04T14:02:54.593" v="293"/>
          <ac:graphicFrameMkLst>
            <pc:docMk/>
            <pc:sldMk cId="2882902244" sldId="276"/>
            <ac:graphicFrameMk id="12" creationId="{1C7CCEF5-0BDF-4F9F-89F7-219F9C6A264E}"/>
          </ac:graphicFrameMkLst>
        </pc:graphicFrameChg>
        <pc:picChg chg="add del mod">
          <ac:chgData name="Grégory Koenig" userId="S::gregory.koenig@epitech.eu::ab400993-958e-48b5-8c16-4e84f48ab379" providerId="AD" clId="Web-{5820E68F-3F71-4B21-8409-73A6278C6AD9}" dt="2022-02-04T14:39:30.895" v="385"/>
          <ac:picMkLst>
            <pc:docMk/>
            <pc:sldMk cId="2882902244" sldId="276"/>
            <ac:picMk id="180" creationId="{90989AAA-EE91-45C1-A3B7-81F50223F5C7}"/>
          </ac:picMkLst>
        </pc:picChg>
        <pc:picChg chg="add">
          <ac:chgData name="Grégory Koenig" userId="S::gregory.koenig@epitech.eu::ab400993-958e-48b5-8c16-4e84f48ab379" providerId="AD" clId="Web-{5820E68F-3F71-4B21-8409-73A6278C6AD9}" dt="2022-02-04T14:39:41.067" v="389"/>
          <ac:picMkLst>
            <pc:docMk/>
            <pc:sldMk cId="2882902244" sldId="276"/>
            <ac:picMk id="207" creationId="{3B997FD2-B0B9-4AC3-89A2-8B73291D72D7}"/>
          </ac:picMkLst>
        </pc:picChg>
      </pc:sldChg>
      <pc:sldChg chg="addSp delSp modSp new mod setBg addCm">
        <pc:chgData name="Grégory Koenig" userId="S::gregory.koenig@epitech.eu::ab400993-958e-48b5-8c16-4e84f48ab379" providerId="AD" clId="Web-{5820E68F-3F71-4B21-8409-73A6278C6AD9}" dt="2022-02-04T14:39:43.114" v="390"/>
        <pc:sldMkLst>
          <pc:docMk/>
          <pc:sldMk cId="1962708016" sldId="277"/>
        </pc:sldMkLst>
        <pc:spChg chg="mod">
          <ac:chgData name="Grégory Koenig" userId="S::gregory.koenig@epitech.eu::ab400993-958e-48b5-8c16-4e84f48ab379" providerId="AD" clId="Web-{5820E68F-3F71-4B21-8409-73A6278C6AD9}" dt="2022-02-04T14:05:07.502" v="294"/>
          <ac:spMkLst>
            <pc:docMk/>
            <pc:sldMk cId="1962708016" sldId="277"/>
            <ac:spMk id="2" creationId="{583B3556-FDD3-402B-A8DE-1A1DB69F073B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8:18.478" v="126"/>
          <ac:spMkLst>
            <pc:docMk/>
            <pc:sldMk cId="1962708016" sldId="277"/>
            <ac:spMk id="3" creationId="{25FBE744-AF4E-463E-B658-27953BAC87D5}"/>
          </ac:spMkLst>
        </pc:spChg>
        <pc:spChg chg="add">
          <ac:chgData name="Grégory Koenig" userId="S::gregory.koenig@epitech.eu::ab400993-958e-48b5-8c16-4e84f48ab379" providerId="AD" clId="Web-{5820E68F-3F71-4B21-8409-73A6278C6AD9}" dt="2022-02-04T14:05:07.502" v="294"/>
          <ac:spMkLst>
            <pc:docMk/>
            <pc:sldMk cId="1962708016" sldId="277"/>
            <ac:spMk id="19" creationId="{FCEE9B67-9938-421E-9567-2C9C94D24DB0}"/>
          </ac:spMkLst>
        </pc:spChg>
        <pc:grpChg chg="add">
          <ac:chgData name="Grégory Koenig" userId="S::gregory.koenig@epitech.eu::ab400993-958e-48b5-8c16-4e84f48ab379" providerId="AD" clId="Web-{5820E68F-3F71-4B21-8409-73A6278C6AD9}" dt="2022-02-04T14:05:07.502" v="294"/>
          <ac:grpSpMkLst>
            <pc:docMk/>
            <pc:sldMk cId="1962708016" sldId="277"/>
            <ac:grpSpMk id="21" creationId="{130AC028-10AD-4428-B3C2-64DB5FAA4F05}"/>
          </ac:grpSpMkLst>
        </pc:grpChg>
        <pc:picChg chg="add mod">
          <ac:chgData name="Grégory Koenig" userId="S::gregory.koenig@epitech.eu::ab400993-958e-48b5-8c16-4e84f48ab379" providerId="AD" clId="Web-{5820E68F-3F71-4B21-8409-73A6278C6AD9}" dt="2022-02-04T14:05:07.502" v="294"/>
          <ac:picMkLst>
            <pc:docMk/>
            <pc:sldMk cId="1962708016" sldId="277"/>
            <ac:picMk id="4" creationId="{EB37AF01-75BD-42E4-BE29-A87EE9369693}"/>
          </ac:picMkLst>
        </pc:picChg>
        <pc:picChg chg="add">
          <ac:chgData name="Grégory Koenig" userId="S::gregory.koenig@epitech.eu::ab400993-958e-48b5-8c16-4e84f48ab379" providerId="AD" clId="Web-{5820E68F-3F71-4B21-8409-73A6278C6AD9}" dt="2022-02-04T14:39:43.114" v="390"/>
          <ac:picMkLst>
            <pc:docMk/>
            <pc:sldMk cId="1962708016" sldId="277"/>
            <ac:picMk id="5" creationId="{7BCFECC7-49E6-41FC-970F-7BF317928905}"/>
          </ac:picMkLst>
        </pc:picChg>
        <pc:cxnChg chg="add">
          <ac:chgData name="Grégory Koenig" userId="S::gregory.koenig@epitech.eu::ab400993-958e-48b5-8c16-4e84f48ab379" providerId="AD" clId="Web-{5820E68F-3F71-4B21-8409-73A6278C6AD9}" dt="2022-02-04T14:05:07.502" v="294"/>
          <ac:cxnSpMkLst>
            <pc:docMk/>
            <pc:sldMk cId="1962708016" sldId="277"/>
            <ac:cxnSpMk id="9" creationId="{C9E04345-1043-4D96-ABE6-00F6ACF69694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5:07.502" v="294"/>
          <ac:cxnSpMkLst>
            <pc:docMk/>
            <pc:sldMk cId="1962708016" sldId="277"/>
            <ac:cxnSpMk id="11" creationId="{D7EE1466-9BC6-4EB8-9018-C6B91A8C8BE8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5:07.502" v="294"/>
          <ac:cxnSpMkLst>
            <pc:docMk/>
            <pc:sldMk cId="1962708016" sldId="277"/>
            <ac:cxnSpMk id="13" creationId="{C1E67979-53DE-4CF0-9CA5-9AF63F6738DE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5:07.502" v="294"/>
          <ac:cxnSpMkLst>
            <pc:docMk/>
            <pc:sldMk cId="1962708016" sldId="277"/>
            <ac:cxnSpMk id="15" creationId="{9F843DF4-BA4F-4BAE-B081-09118B7CE968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5:07.502" v="294"/>
          <ac:cxnSpMkLst>
            <pc:docMk/>
            <pc:sldMk cId="1962708016" sldId="277"/>
            <ac:cxnSpMk id="17" creationId="{127259AD-7457-460C-8758-B05705CFD02A}"/>
          </ac:cxnSpMkLst>
        </pc:cxnChg>
      </pc:sldChg>
      <pc:sldChg chg="addSp delSp modSp new mod setBg addCm">
        <pc:chgData name="Grégory Koenig" userId="S::gregory.koenig@epitech.eu::ab400993-958e-48b5-8c16-4e84f48ab379" providerId="AD" clId="Web-{5820E68F-3F71-4B21-8409-73A6278C6AD9}" dt="2022-02-04T14:42:33.399" v="402"/>
        <pc:sldMkLst>
          <pc:docMk/>
          <pc:sldMk cId="665417845" sldId="278"/>
        </pc:sldMkLst>
        <pc:spChg chg="mod">
          <ac:chgData name="Grégory Koenig" userId="S::gregory.koenig@epitech.eu::ab400993-958e-48b5-8c16-4e84f48ab379" providerId="AD" clId="Web-{5820E68F-3F71-4B21-8409-73A6278C6AD9}" dt="2022-02-04T13:48:54.682" v="132" actId="20577"/>
          <ac:spMkLst>
            <pc:docMk/>
            <pc:sldMk cId="665417845" sldId="278"/>
            <ac:spMk id="2" creationId="{E403A539-E365-4581-AC0E-A8CE21DCE893}"/>
          </ac:spMkLst>
        </pc:spChg>
        <pc:picChg chg="add del">
          <ac:chgData name="Grégory Koenig" userId="S::gregory.koenig@epitech.eu::ab400993-958e-48b5-8c16-4e84f48ab379" providerId="AD" clId="Web-{5820E68F-3F71-4B21-8409-73A6278C6AD9}" dt="2022-02-04T14:42:33.399" v="402"/>
          <ac:picMkLst>
            <pc:docMk/>
            <pc:sldMk cId="665417845" sldId="278"/>
            <ac:picMk id="5" creationId="{3466D9AB-837B-4632-9105-DE6A2C289628}"/>
          </ac:picMkLst>
        </pc:picChg>
      </pc:sldChg>
      <pc:sldChg chg="addSp delSp modSp add mod replId setBg addCm">
        <pc:chgData name="Grégory Koenig" userId="S::gregory.koenig@epitech.eu::ab400993-958e-48b5-8c16-4e84f48ab379" providerId="AD" clId="Web-{5820E68F-3F71-4B21-8409-73A6278C6AD9}" dt="2022-02-04T14:42:56.650" v="407"/>
        <pc:sldMkLst>
          <pc:docMk/>
          <pc:sldMk cId="3359833690" sldId="279"/>
        </pc:sldMkLst>
        <pc:spChg chg="mod">
          <ac:chgData name="Grégory Koenig" userId="S::gregory.koenig@epitech.eu::ab400993-958e-48b5-8c16-4e84f48ab379" providerId="AD" clId="Web-{5820E68F-3F71-4B21-8409-73A6278C6AD9}" dt="2022-02-04T13:49:08.495" v="142" actId="20577"/>
          <ac:spMkLst>
            <pc:docMk/>
            <pc:sldMk cId="3359833690" sldId="279"/>
            <ac:spMk id="2" creationId="{E403A539-E365-4581-AC0E-A8CE21DCE893}"/>
          </ac:spMkLst>
        </pc:spChg>
        <pc:picChg chg="add del">
          <ac:chgData name="Grégory Koenig" userId="S::gregory.koenig@epitech.eu::ab400993-958e-48b5-8c16-4e84f48ab379" providerId="AD" clId="Web-{5820E68F-3F71-4B21-8409-73A6278C6AD9}" dt="2022-02-04T14:42:56.650" v="407"/>
          <ac:picMkLst>
            <pc:docMk/>
            <pc:sldMk cId="3359833690" sldId="279"/>
            <ac:picMk id="5" creationId="{F0AE957B-D3FA-419F-91A3-E10943A899D3}"/>
          </ac:picMkLst>
        </pc:picChg>
      </pc:sldChg>
      <pc:sldChg chg="addSp delSp modSp add replId addCm">
        <pc:chgData name="Grégory Koenig" userId="S::gregory.koenig@epitech.eu::ab400993-958e-48b5-8c16-4e84f48ab379" providerId="AD" clId="Web-{5820E68F-3F71-4B21-8409-73A6278C6AD9}" dt="2022-02-04T14:42:59.728" v="408"/>
        <pc:sldMkLst>
          <pc:docMk/>
          <pc:sldMk cId="2901312839" sldId="280"/>
        </pc:sldMkLst>
        <pc:spChg chg="mod">
          <ac:chgData name="Grégory Koenig" userId="S::gregory.koenig@epitech.eu::ab400993-958e-48b5-8c16-4e84f48ab379" providerId="AD" clId="Web-{5820E68F-3F71-4B21-8409-73A6278C6AD9}" dt="2022-02-04T13:49:16.464" v="144" actId="20577"/>
          <ac:spMkLst>
            <pc:docMk/>
            <pc:sldMk cId="2901312839" sldId="280"/>
            <ac:spMk id="2" creationId="{E403A539-E365-4581-AC0E-A8CE21DCE893}"/>
          </ac:spMkLst>
        </pc:spChg>
        <pc:picChg chg="add del">
          <ac:chgData name="Grégory Koenig" userId="S::gregory.koenig@epitech.eu::ab400993-958e-48b5-8c16-4e84f48ab379" providerId="AD" clId="Web-{5820E68F-3F71-4B21-8409-73A6278C6AD9}" dt="2022-02-04T14:42:59.728" v="408"/>
          <ac:picMkLst>
            <pc:docMk/>
            <pc:sldMk cId="2901312839" sldId="280"/>
            <ac:picMk id="5" creationId="{53DEEA90-6DB7-46E2-8668-CE8A2C34FDED}"/>
          </ac:picMkLst>
        </pc:picChg>
      </pc:sldChg>
      <pc:sldChg chg="addSp modSp add mod replId setBg addCm delCm modCm">
        <pc:chgData name="Grégory Koenig" userId="S::gregory.koenig@epitech.eu::ab400993-958e-48b5-8c16-4e84f48ab379" providerId="AD" clId="Web-{5820E68F-3F71-4B21-8409-73A6278C6AD9}" dt="2022-02-04T14:40:06.802" v="400"/>
        <pc:sldMkLst>
          <pc:docMk/>
          <pc:sldMk cId="74457558" sldId="281"/>
        </pc:sldMkLst>
        <pc:spChg chg="mod">
          <ac:chgData name="Grégory Koenig" userId="S::gregory.koenig@epitech.eu::ab400993-958e-48b5-8c16-4e84f48ab379" providerId="AD" clId="Web-{5820E68F-3F71-4B21-8409-73A6278C6AD9}" dt="2022-02-04T13:49:23.636" v="146" actId="20577"/>
          <ac:spMkLst>
            <pc:docMk/>
            <pc:sldMk cId="74457558" sldId="281"/>
            <ac:spMk id="2" creationId="{E403A539-E365-4581-AC0E-A8CE21DCE893}"/>
          </ac:spMkLst>
        </pc:spChg>
        <pc:picChg chg="add">
          <ac:chgData name="Grégory Koenig" userId="S::gregory.koenig@epitech.eu::ab400993-958e-48b5-8c16-4e84f48ab379" providerId="AD" clId="Web-{5820E68F-3F71-4B21-8409-73A6278C6AD9}" dt="2022-02-04T14:40:06.802" v="400"/>
          <ac:picMkLst>
            <pc:docMk/>
            <pc:sldMk cId="74457558" sldId="281"/>
            <ac:picMk id="5" creationId="{E3CEC9C8-36C2-4307-A66E-F68A9E3B9B26}"/>
          </ac:picMkLst>
        </pc:picChg>
      </pc:sldChg>
      <pc:sldChg chg="addSp modSp add replId">
        <pc:chgData name="Grégory Koenig" userId="S::gregory.koenig@epitech.eu::ab400993-958e-48b5-8c16-4e84f48ab379" providerId="AD" clId="Web-{5820E68F-3F71-4B21-8409-73A6278C6AD9}" dt="2022-02-04T14:40:09.130" v="401"/>
        <pc:sldMkLst>
          <pc:docMk/>
          <pc:sldMk cId="2111812883" sldId="282"/>
        </pc:sldMkLst>
        <pc:spChg chg="mod">
          <ac:chgData name="Grégory Koenig" userId="S::gregory.koenig@epitech.eu::ab400993-958e-48b5-8c16-4e84f48ab379" providerId="AD" clId="Web-{5820E68F-3F71-4B21-8409-73A6278C6AD9}" dt="2022-02-04T13:49:35.621" v="148" actId="20577"/>
          <ac:spMkLst>
            <pc:docMk/>
            <pc:sldMk cId="2111812883" sldId="282"/>
            <ac:spMk id="2" creationId="{E403A539-E365-4581-AC0E-A8CE21DCE893}"/>
          </ac:spMkLst>
        </pc:spChg>
        <pc:picChg chg="add">
          <ac:chgData name="Grégory Koenig" userId="S::gregory.koenig@epitech.eu::ab400993-958e-48b5-8c16-4e84f48ab379" providerId="AD" clId="Web-{5820E68F-3F71-4B21-8409-73A6278C6AD9}" dt="2022-02-04T14:40:09.130" v="401"/>
          <ac:picMkLst>
            <pc:docMk/>
            <pc:sldMk cId="2111812883" sldId="282"/>
            <ac:picMk id="4" creationId="{589DBEEB-0C62-4576-8201-54737312C250}"/>
          </ac:picMkLst>
        </pc:picChg>
      </pc:sldChg>
      <pc:sldChg chg="addSp delSp modSp add mod replId setBg setClrOvrMap">
        <pc:chgData name="Grégory Koenig" userId="S::gregory.koenig@epitech.eu::ab400993-958e-48b5-8c16-4e84f48ab379" providerId="AD" clId="Web-{5820E68F-3F71-4B21-8409-73A6278C6AD9}" dt="2022-02-04T14:38:33.019" v="376"/>
        <pc:sldMkLst>
          <pc:docMk/>
          <pc:sldMk cId="744813768" sldId="283"/>
        </pc:sldMkLst>
        <pc:spChg chg="mod">
          <ac:chgData name="Grégory Koenig" userId="S::gregory.koenig@epitech.eu::ab400993-958e-48b5-8c16-4e84f48ab379" providerId="AD" clId="Web-{5820E68F-3F71-4B21-8409-73A6278C6AD9}" dt="2022-02-04T14:07:10.787" v="299"/>
          <ac:spMkLst>
            <pc:docMk/>
            <pc:sldMk cId="744813768" sldId="283"/>
            <ac:spMk id="2" creationId="{E403A539-E365-4581-AC0E-A8CE21DCE893}"/>
          </ac:spMkLst>
        </pc:spChg>
        <pc:spChg chg="del">
          <ac:chgData name="Grégory Koenig" userId="S::gregory.koenig@epitech.eu::ab400993-958e-48b5-8c16-4e84f48ab379" providerId="AD" clId="Web-{5820E68F-3F71-4B21-8409-73A6278C6AD9}" dt="2022-02-04T13:49:46.715" v="164"/>
          <ac:spMkLst>
            <pc:docMk/>
            <pc:sldMk cId="744813768" sldId="283"/>
            <ac:spMk id="3" creationId="{13D0D34F-6168-43F6-BA45-CC70326893EF}"/>
          </ac:spMkLst>
        </pc:spChg>
        <pc:spChg chg="add">
          <ac:chgData name="Grégory Koenig" userId="S::gregory.koenig@epitech.eu::ab400993-958e-48b5-8c16-4e84f48ab379" providerId="AD" clId="Web-{5820E68F-3F71-4B21-8409-73A6278C6AD9}" dt="2022-02-04T14:07:10.787" v="299"/>
          <ac:spMkLst>
            <pc:docMk/>
            <pc:sldMk cId="744813768" sldId="283"/>
            <ac:spMk id="17" creationId="{7E134C76-7FB4-4BB7-9322-DD8A4B179ACD}"/>
          </ac:spMkLst>
        </pc:spChg>
        <pc:spChg chg="add">
          <ac:chgData name="Grégory Koenig" userId="S::gregory.koenig@epitech.eu::ab400993-958e-48b5-8c16-4e84f48ab379" providerId="AD" clId="Web-{5820E68F-3F71-4B21-8409-73A6278C6AD9}" dt="2022-02-04T14:07:10.787" v="299"/>
          <ac:spMkLst>
            <pc:docMk/>
            <pc:sldMk cId="744813768" sldId="283"/>
            <ac:spMk id="19" creationId="{C0C57804-4F33-4D85-AA3E-DA0F214BBD91}"/>
          </ac:spMkLst>
        </pc:spChg>
        <pc:picChg chg="add">
          <ac:chgData name="Grégory Koenig" userId="S::gregory.koenig@epitech.eu::ab400993-958e-48b5-8c16-4e84f48ab379" providerId="AD" clId="Web-{5820E68F-3F71-4B21-8409-73A6278C6AD9}" dt="2022-02-04T14:38:33.019" v="376"/>
          <ac:picMkLst>
            <pc:docMk/>
            <pc:sldMk cId="744813768" sldId="283"/>
            <ac:picMk id="4" creationId="{1BEAFB63-C5E6-4D27-8E9E-E44DBABD59CA}"/>
          </ac:picMkLst>
        </pc:picChg>
        <pc:cxnChg chg="add">
          <ac:chgData name="Grégory Koenig" userId="S::gregory.koenig@epitech.eu::ab400993-958e-48b5-8c16-4e84f48ab379" providerId="AD" clId="Web-{5820E68F-3F71-4B21-8409-73A6278C6AD9}" dt="2022-02-04T14:07:10.787" v="299"/>
          <ac:cxnSpMkLst>
            <pc:docMk/>
            <pc:sldMk cId="744813768" sldId="283"/>
            <ac:cxnSpMk id="7" creationId="{FEB90296-CFE0-401D-9CA3-32966EC4F01D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7:10.787" v="299"/>
          <ac:cxnSpMkLst>
            <pc:docMk/>
            <pc:sldMk cId="744813768" sldId="283"/>
            <ac:cxnSpMk id="9" creationId="{08C9B4EE-7611-4ED9-B356-7BDD377C39B0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7:10.787" v="299"/>
          <ac:cxnSpMkLst>
            <pc:docMk/>
            <pc:sldMk cId="744813768" sldId="283"/>
            <ac:cxnSpMk id="11" creationId="{4A4F266A-F2F7-47CD-8BBC-E3777E982FD2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7:10.787" v="299"/>
          <ac:cxnSpMkLst>
            <pc:docMk/>
            <pc:sldMk cId="744813768" sldId="283"/>
            <ac:cxnSpMk id="13" creationId="{20D69C80-8919-4A32-B897-F2A21F940574}"/>
          </ac:cxnSpMkLst>
        </pc:cxnChg>
        <pc:cxnChg chg="add">
          <ac:chgData name="Grégory Koenig" userId="S::gregory.koenig@epitech.eu::ab400993-958e-48b5-8c16-4e84f48ab379" providerId="AD" clId="Web-{5820E68F-3F71-4B21-8409-73A6278C6AD9}" dt="2022-02-04T14:07:10.787" v="299"/>
          <ac:cxnSpMkLst>
            <pc:docMk/>
            <pc:sldMk cId="744813768" sldId="283"/>
            <ac:cxnSpMk id="15" creationId="{F427B072-CC5B-481B-9719-8CD4C54444BE}"/>
          </ac:cxnSpMkLst>
        </pc:cxnChg>
      </pc:sldChg>
      <pc:sldChg chg="addSp delSp modSp add replId addCm">
        <pc:chgData name="Grégory Koenig" userId="S::gregory.koenig@epitech.eu::ab400993-958e-48b5-8c16-4e84f48ab379" providerId="AD" clId="Web-{5820E68F-3F71-4B21-8409-73A6278C6AD9}" dt="2022-02-04T16:12:53.590" v="441" actId="20577"/>
        <pc:sldMkLst>
          <pc:docMk/>
          <pc:sldMk cId="158795816" sldId="284"/>
        </pc:sldMkLst>
        <pc:spChg chg="mod">
          <ac:chgData name="Grégory Koenig" userId="S::gregory.koenig@epitech.eu::ab400993-958e-48b5-8c16-4e84f48ab379" providerId="AD" clId="Web-{5820E68F-3F71-4B21-8409-73A6278C6AD9}" dt="2022-02-04T16:12:53.590" v="441" actId="20577"/>
          <ac:spMkLst>
            <pc:docMk/>
            <pc:sldMk cId="158795816" sldId="284"/>
            <ac:spMk id="2" creationId="{E403A539-E365-4581-AC0E-A8CE21DCE893}"/>
          </ac:spMkLst>
        </pc:spChg>
        <pc:spChg chg="add">
          <ac:chgData name="Grégory Koenig" userId="S::gregory.koenig@epitech.eu::ab400993-958e-48b5-8c16-4e84f48ab379" providerId="AD" clId="Web-{5820E68F-3F71-4B21-8409-73A6278C6AD9}" dt="2022-02-04T16:12:14.870" v="425"/>
          <ac:spMkLst>
            <pc:docMk/>
            <pc:sldMk cId="158795816" sldId="284"/>
            <ac:spMk id="22" creationId="{E467686A-F293-40BB-9B89-B5E615ECF66F}"/>
          </ac:spMkLst>
        </pc:spChg>
        <pc:picChg chg="add del">
          <ac:chgData name="Grégory Koenig" userId="S::gregory.koenig@epitech.eu::ab400993-958e-48b5-8c16-4e84f48ab379" providerId="AD" clId="Web-{5820E68F-3F71-4B21-8409-73A6278C6AD9}" dt="2022-02-04T14:42:37.696" v="403"/>
          <ac:picMkLst>
            <pc:docMk/>
            <pc:sldMk cId="158795816" sldId="284"/>
            <ac:picMk id="27" creationId="{1063BA67-E692-4BE9-88E6-23CF04C347B2}"/>
          </ac:picMkLst>
        </pc:picChg>
      </pc:sldChg>
      <pc:sldChg chg="addSp delSp add replId addCm">
        <pc:chgData name="Grégory Koenig" userId="S::gregory.koenig@epitech.eu::ab400993-958e-48b5-8c16-4e84f48ab379" providerId="AD" clId="Web-{5820E68F-3F71-4B21-8409-73A6278C6AD9}" dt="2022-02-04T14:42:40.337" v="404"/>
        <pc:sldMkLst>
          <pc:docMk/>
          <pc:sldMk cId="34712155" sldId="285"/>
        </pc:sldMkLst>
        <pc:picChg chg="add del">
          <ac:chgData name="Grégory Koenig" userId="S::gregory.koenig@epitech.eu::ab400993-958e-48b5-8c16-4e84f48ab379" providerId="AD" clId="Web-{5820E68F-3F71-4B21-8409-73A6278C6AD9}" dt="2022-02-04T14:42:40.337" v="404"/>
          <ac:picMkLst>
            <pc:docMk/>
            <pc:sldMk cId="34712155" sldId="285"/>
            <ac:picMk id="5" creationId="{907BBEB2-DC20-46E3-9D34-654B0892F7A8}"/>
          </ac:picMkLst>
        </pc:picChg>
      </pc:sldChg>
      <pc:sldChg chg="addSp delSp modSp add replId addCm">
        <pc:chgData name="Grégory Koenig" userId="S::gregory.koenig@epitech.eu::ab400993-958e-48b5-8c16-4e84f48ab379" providerId="AD" clId="Web-{5820E68F-3F71-4B21-8409-73A6278C6AD9}" dt="2022-02-04T16:11:51.651" v="422" actId="20577"/>
        <pc:sldMkLst>
          <pc:docMk/>
          <pc:sldMk cId="2942360982" sldId="286"/>
        </pc:sldMkLst>
        <pc:spChg chg="mod">
          <ac:chgData name="Grégory Koenig" userId="S::gregory.koenig@epitech.eu::ab400993-958e-48b5-8c16-4e84f48ab379" providerId="AD" clId="Web-{5820E68F-3F71-4B21-8409-73A6278C6AD9}" dt="2022-02-04T16:11:51.651" v="422" actId="20577"/>
          <ac:spMkLst>
            <pc:docMk/>
            <pc:sldMk cId="2942360982" sldId="286"/>
            <ac:spMk id="2" creationId="{E403A539-E365-4581-AC0E-A8CE21DCE893}"/>
          </ac:spMkLst>
        </pc:spChg>
        <pc:picChg chg="add del">
          <ac:chgData name="Grégory Koenig" userId="S::gregory.koenig@epitech.eu::ab400993-958e-48b5-8c16-4e84f48ab379" providerId="AD" clId="Web-{5820E68F-3F71-4B21-8409-73A6278C6AD9}" dt="2022-02-04T14:42:45.400" v="405"/>
          <ac:picMkLst>
            <pc:docMk/>
            <pc:sldMk cId="2942360982" sldId="286"/>
            <ac:picMk id="5" creationId="{A1474B33-C669-4285-B315-55C6658E3757}"/>
          </ac:picMkLst>
        </pc:picChg>
      </pc:sldChg>
      <pc:sldChg chg="delSp modSp">
        <pc:chgData name="Grégory Koenig" userId="S::gregory.koenig@epitech.eu::ab400993-958e-48b5-8c16-4e84f48ab379" providerId="AD" clId="Web-{5820E68F-3F71-4B21-8409-73A6278C6AD9}" dt="2022-02-04T16:13:35.950" v="456" actId="20577"/>
        <pc:sldMkLst>
          <pc:docMk/>
          <pc:sldMk cId="2767403654" sldId="287"/>
        </pc:sldMkLst>
        <pc:spChg chg="mod">
          <ac:chgData name="Grégory Koenig" userId="S::gregory.koenig@epitech.eu::ab400993-958e-48b5-8c16-4e84f48ab379" providerId="AD" clId="Web-{5820E68F-3F71-4B21-8409-73A6278C6AD9}" dt="2022-02-04T16:13:35.950" v="456" actId="20577"/>
          <ac:spMkLst>
            <pc:docMk/>
            <pc:sldMk cId="2767403654" sldId="287"/>
            <ac:spMk id="2" creationId="{E403A539-E365-4581-AC0E-A8CE21DCE893}"/>
          </ac:spMkLst>
        </pc:spChg>
        <pc:picChg chg="del">
          <ac:chgData name="Grégory Koenig" userId="S::gregory.koenig@epitech.eu::ab400993-958e-48b5-8c16-4e84f48ab379" providerId="AD" clId="Web-{5820E68F-3F71-4B21-8409-73A6278C6AD9}" dt="2022-02-04T14:42:48.587" v="406"/>
          <ac:picMkLst>
            <pc:docMk/>
            <pc:sldMk cId="2767403654" sldId="287"/>
            <ac:picMk id="5" creationId="{A1474B33-C669-4285-B315-55C6658E3757}"/>
          </ac:picMkLst>
        </pc:picChg>
      </pc:sldChg>
      <pc:sldChg chg="add del replId">
        <pc:chgData name="Grégory Koenig" userId="S::gregory.koenig@epitech.eu::ab400993-958e-48b5-8c16-4e84f48ab379" providerId="AD" clId="Web-{5820E68F-3F71-4B21-8409-73A6278C6AD9}" dt="2022-02-04T14:37:17.861" v="371"/>
        <pc:sldMkLst>
          <pc:docMk/>
          <pc:sldMk cId="3608146135" sldId="287"/>
        </pc:sldMkLst>
      </pc:sldChg>
      <pc:sldMasterChg chg="del delSldLayout">
        <pc:chgData name="Grégory Koenig" userId="S::gregory.koenig@epitech.eu::ab400993-958e-48b5-8c16-4e84f48ab379" providerId="AD" clId="Web-{5820E68F-3F71-4B21-8409-73A6278C6AD9}" dt="2022-02-04T13:40:15.920" v="0"/>
        <pc:sldMasterMkLst>
          <pc:docMk/>
          <pc:sldMasterMk cId="3583032535" sldId="2147483684"/>
        </pc:sldMasterMkLst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136947788" sldId="2147483685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2138743814" sldId="2147483686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2840995914" sldId="2147483687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2322422766" sldId="2147483688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3515780804" sldId="2147483689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3019233973" sldId="2147483690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4176951966" sldId="2147483691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2113422727" sldId="2147483692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946108759" sldId="2147483693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2116904061" sldId="2147483694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728696279" sldId="2147483695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2190326089" sldId="2147483696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2333238076" sldId="2147483697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1254544527" sldId="2147483698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3093366787" sldId="2147483699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1482021568" sldId="2147483700"/>
          </pc:sldLayoutMkLst>
        </pc:sldLayoutChg>
        <pc:sldLayoutChg chg="del">
          <pc:chgData name="Grégory Koenig" userId="S::gregory.koenig@epitech.eu::ab400993-958e-48b5-8c16-4e84f48ab379" providerId="AD" clId="Web-{5820E68F-3F71-4B21-8409-73A6278C6AD9}" dt="2022-02-04T13:40:15.920" v="0"/>
          <pc:sldLayoutMkLst>
            <pc:docMk/>
            <pc:sldMasterMk cId="3583032535" sldId="2147483684"/>
            <pc:sldLayoutMk cId="3016637181" sldId="2147483701"/>
          </pc:sldLayoutMkLst>
        </pc:sldLayoutChg>
      </pc:sldMasterChg>
      <pc:sldMasterChg chg="add del modTransition addSldLayout delSldLayout modSldLayout">
        <pc:chgData name="Grégory Koenig" userId="S::gregory.koenig@epitech.eu::ab400993-958e-48b5-8c16-4e84f48ab379" providerId="AD" clId="Web-{5820E68F-3F71-4B21-8409-73A6278C6AD9}" dt="2022-02-04T13:40:37.171" v="1"/>
        <pc:sldMasterMkLst>
          <pc:docMk/>
          <pc:sldMasterMk cId="1851891597" sldId="2147483702"/>
        </pc:sldMasterMkLst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3032015172" sldId="2147483703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2826700921" sldId="2147483704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3981369594" sldId="2147483705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3926890751" sldId="2147483706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432323864" sldId="2147483707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1356632692" sldId="2147483708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2046509874" sldId="2147483709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1500119829" sldId="2147483710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24355597" sldId="2147483711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524962784" sldId="2147483712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1620128259" sldId="2147483713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2348132270" sldId="2147483714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2050580729" sldId="2147483715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3141930387" sldId="2147483716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3402791563" sldId="2147483717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2806312811" sldId="2147483718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37.171" v="1"/>
          <pc:sldLayoutMkLst>
            <pc:docMk/>
            <pc:sldMasterMk cId="1851891597" sldId="2147483702"/>
            <pc:sldLayoutMk cId="2458590206" sldId="2147483719"/>
          </pc:sldLayoutMkLst>
        </pc:sldLayoutChg>
      </pc:sldMasterChg>
      <pc:sldMasterChg chg="add del modTransition addSldLayout delSldLayout modSldLayout">
        <pc:chgData name="Grégory Koenig" userId="S::gregory.koenig@epitech.eu::ab400993-958e-48b5-8c16-4e84f48ab379" providerId="AD" clId="Web-{5820E68F-3F71-4B21-8409-73A6278C6AD9}" dt="2022-02-04T13:40:48.077" v="2"/>
        <pc:sldMasterMkLst>
          <pc:docMk/>
          <pc:sldMasterMk cId="187852170" sldId="2147483720"/>
        </pc:sldMasterMkLst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3183838106" sldId="2147483721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1402942475" sldId="2147483722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696215140" sldId="2147483723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3810185503" sldId="2147483724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2775792853" sldId="2147483725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844987538" sldId="2147483726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3806269269" sldId="2147483727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1257673957" sldId="2147483728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2871262731" sldId="2147483729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3134093286" sldId="2147483730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4001443025" sldId="2147483731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566690877" sldId="2147483732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1964698351" sldId="2147483733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3302040983" sldId="2147483734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1637168391" sldId="2147483735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178207343" sldId="2147483736"/>
          </pc:sldLayoutMkLst>
        </pc:sldLayoutChg>
        <pc:sldLayoutChg chg="add del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187852170" sldId="2147483720"/>
            <pc:sldLayoutMk cId="1774731079" sldId="2147483737"/>
          </pc:sldLayoutMkLst>
        </pc:sldLayoutChg>
      </pc:sldMasterChg>
      <pc:sldMasterChg chg="add modTransition addSldLayout modSldLayout">
        <pc:chgData name="Grégory Koenig" userId="S::gregory.koenig@epitech.eu::ab400993-958e-48b5-8c16-4e84f48ab379" providerId="AD" clId="Web-{5820E68F-3F71-4B21-8409-73A6278C6AD9}" dt="2022-02-04T13:40:48.077" v="2"/>
        <pc:sldMasterMkLst>
          <pc:docMk/>
          <pc:sldMasterMk cId="2018032315" sldId="2147483738"/>
        </pc:sldMasterMkLst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469121059" sldId="2147483739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1752038453" sldId="2147483740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820480626" sldId="2147483741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549309827" sldId="2147483742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2507163522" sldId="2147483743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1700576708" sldId="2147483744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3287567052" sldId="2147483745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741405923" sldId="2147483746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1838954394" sldId="2147483747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1004763324" sldId="2147483748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1523662579" sldId="2147483749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2362308379" sldId="2147483750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1483308176" sldId="2147483751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1746018987" sldId="2147483752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3233959387" sldId="2147483753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1929381323" sldId="2147483754"/>
          </pc:sldLayoutMkLst>
        </pc:sldLayoutChg>
        <pc:sldLayoutChg chg="add mod replId">
          <pc:chgData name="Grégory Koenig" userId="S::gregory.koenig@epitech.eu::ab400993-958e-48b5-8c16-4e84f48ab379" providerId="AD" clId="Web-{5820E68F-3F71-4B21-8409-73A6278C6AD9}" dt="2022-02-04T13:40:48.077" v="2"/>
          <pc:sldLayoutMkLst>
            <pc:docMk/>
            <pc:sldMasterMk cId="2018032315" sldId="2147483738"/>
            <pc:sldLayoutMk cId="692580051" sldId="2147483755"/>
          </pc:sldLayoutMkLst>
        </pc:sldLayoutChg>
      </pc:sldMasterChg>
    </pc:docChg>
  </pc:docChgLst>
  <pc:docChgLst>
    <pc:chgData name="Jérémy MEURIN" userId="S::jeremy.meurin@epitech.eu::612b105d-8cf3-4fc8-998c-8feb6522d081" providerId="AD" clId="Web-{45EFAFFF-0BA1-91EB-2EC6-2DB3CD0F99E3}"/>
    <pc:docChg chg="addSld modSld sldOrd">
      <pc:chgData name="Jérémy MEURIN" userId="S::jeremy.meurin@epitech.eu::612b105d-8cf3-4fc8-998c-8feb6522d081" providerId="AD" clId="Web-{45EFAFFF-0BA1-91EB-2EC6-2DB3CD0F99E3}" dt="2022-02-10T09:33:52.547" v="750" actId="20577"/>
      <pc:docMkLst>
        <pc:docMk/>
      </pc:docMkLst>
      <pc:sldChg chg="modSp">
        <pc:chgData name="Jérémy MEURIN" userId="S::jeremy.meurin@epitech.eu::612b105d-8cf3-4fc8-998c-8feb6522d081" providerId="AD" clId="Web-{45EFAFFF-0BA1-91EB-2EC6-2DB3CD0F99E3}" dt="2022-02-10T09:33:52.547" v="750" actId="20577"/>
        <pc:sldMkLst>
          <pc:docMk/>
          <pc:sldMk cId="2901312839" sldId="280"/>
        </pc:sldMkLst>
        <pc:spChg chg="mod">
          <ac:chgData name="Jérémy MEURIN" userId="S::jeremy.meurin@epitech.eu::612b105d-8cf3-4fc8-998c-8feb6522d081" providerId="AD" clId="Web-{45EFAFFF-0BA1-91EB-2EC6-2DB3CD0F99E3}" dt="2022-02-10T09:33:52.547" v="750" actId="20577"/>
          <ac:spMkLst>
            <pc:docMk/>
            <pc:sldMk cId="2901312839" sldId="280"/>
            <ac:spMk id="3" creationId="{13D0D34F-6168-43F6-BA45-CC70326893EF}"/>
          </ac:spMkLst>
        </pc:spChg>
      </pc:sldChg>
      <pc:sldChg chg="modSp">
        <pc:chgData name="Jérémy MEURIN" userId="S::jeremy.meurin@epitech.eu::612b105d-8cf3-4fc8-998c-8feb6522d081" providerId="AD" clId="Web-{45EFAFFF-0BA1-91EB-2EC6-2DB3CD0F99E3}" dt="2022-02-10T09:28:28.318" v="745"/>
        <pc:sldMkLst>
          <pc:docMk/>
          <pc:sldMk cId="34712155" sldId="285"/>
        </pc:sldMkLst>
        <pc:graphicFrameChg chg="mod modGraphic">
          <ac:chgData name="Jérémy MEURIN" userId="S::jeremy.meurin@epitech.eu::612b105d-8cf3-4fc8-998c-8feb6522d081" providerId="AD" clId="Web-{45EFAFFF-0BA1-91EB-2EC6-2DB3CD0F99E3}" dt="2022-02-10T09:28:28.318" v="745"/>
          <ac:graphicFrameMkLst>
            <pc:docMk/>
            <pc:sldMk cId="34712155" sldId="285"/>
            <ac:graphicFrameMk id="9" creationId="{35AE79B0-1D62-404C-BA9B-574A84786BCE}"/>
          </ac:graphicFrameMkLst>
        </pc:graphicFrameChg>
      </pc:sldChg>
      <pc:sldChg chg="modSp">
        <pc:chgData name="Jérémy MEURIN" userId="S::jeremy.meurin@epitech.eu::612b105d-8cf3-4fc8-998c-8feb6522d081" providerId="AD" clId="Web-{45EFAFFF-0BA1-91EB-2EC6-2DB3CD0F99E3}" dt="2022-02-10T08:48:40.264" v="207" actId="20577"/>
        <pc:sldMkLst>
          <pc:docMk/>
          <pc:sldMk cId="2942360982" sldId="286"/>
        </pc:sldMkLst>
        <pc:spChg chg="mod">
          <ac:chgData name="Jérémy MEURIN" userId="S::jeremy.meurin@epitech.eu::612b105d-8cf3-4fc8-998c-8feb6522d081" providerId="AD" clId="Web-{45EFAFFF-0BA1-91EB-2EC6-2DB3CD0F99E3}" dt="2022-02-10T08:48:40.264" v="207" actId="20577"/>
          <ac:spMkLst>
            <pc:docMk/>
            <pc:sldMk cId="2942360982" sldId="286"/>
            <ac:spMk id="3" creationId="{13D0D34F-6168-43F6-BA45-CC70326893EF}"/>
          </ac:spMkLst>
        </pc:spChg>
      </pc:sldChg>
      <pc:sldChg chg="addSp delSp modSp new mod ord setBg">
        <pc:chgData name="Jérémy MEURIN" userId="S::jeremy.meurin@epitech.eu::612b105d-8cf3-4fc8-998c-8feb6522d081" providerId="AD" clId="Web-{45EFAFFF-0BA1-91EB-2EC6-2DB3CD0F99E3}" dt="2022-02-10T09:25:49.111" v="529" actId="20577"/>
        <pc:sldMkLst>
          <pc:docMk/>
          <pc:sldMk cId="1335259171" sldId="290"/>
        </pc:sldMkLst>
        <pc:spChg chg="mod">
          <ac:chgData name="Jérémy MEURIN" userId="S::jeremy.meurin@epitech.eu::612b105d-8cf3-4fc8-998c-8feb6522d081" providerId="AD" clId="Web-{45EFAFFF-0BA1-91EB-2EC6-2DB3CD0F99E3}" dt="2022-02-10T09:25:49.111" v="529" actId="20577"/>
          <ac:spMkLst>
            <pc:docMk/>
            <pc:sldMk cId="1335259171" sldId="290"/>
            <ac:spMk id="2" creationId="{BD288CF7-29CC-40C1-8BAD-879FF83B47E7}"/>
          </ac:spMkLst>
        </pc:spChg>
        <pc:spChg chg="del">
          <ac:chgData name="Jérémy MEURIN" userId="S::jeremy.meurin@epitech.eu::612b105d-8cf3-4fc8-998c-8feb6522d081" providerId="AD" clId="Web-{45EFAFFF-0BA1-91EB-2EC6-2DB3CD0F99E3}" dt="2022-02-10T08:50:57.924" v="233"/>
          <ac:spMkLst>
            <pc:docMk/>
            <pc:sldMk cId="1335259171" sldId="290"/>
            <ac:spMk id="3" creationId="{2E243F53-EF57-4046-80C3-CCC50CD13699}"/>
          </ac:spMkLst>
        </pc:spChg>
        <pc:spChg chg="add del">
          <ac:chgData name="Jérémy MEURIN" userId="S::jeremy.meurin@epitech.eu::612b105d-8cf3-4fc8-998c-8feb6522d081" providerId="AD" clId="Web-{45EFAFFF-0BA1-91EB-2EC6-2DB3CD0F99E3}" dt="2022-02-10T08:51:25.737" v="264"/>
          <ac:spMkLst>
            <pc:docMk/>
            <pc:sldMk cId="1335259171" sldId="290"/>
            <ac:spMk id="20" creationId="{EAE9883F-6921-4375-B3AA-42A22F456B27}"/>
          </ac:spMkLst>
        </pc:spChg>
        <pc:spChg chg="add del">
          <ac:chgData name="Jérémy MEURIN" userId="S::jeremy.meurin@epitech.eu::612b105d-8cf3-4fc8-998c-8feb6522d081" providerId="AD" clId="Web-{45EFAFFF-0BA1-91EB-2EC6-2DB3CD0F99E3}" dt="2022-02-10T08:51:25.737" v="264"/>
          <ac:spMkLst>
            <pc:docMk/>
            <pc:sldMk cId="1335259171" sldId="290"/>
            <ac:spMk id="22" creationId="{2F7D1A29-F0CF-46CE-94D6-60F8BE510A61}"/>
          </ac:spMkLst>
        </pc:spChg>
        <pc:spChg chg="add">
          <ac:chgData name="Jérémy MEURIN" userId="S::jeremy.meurin@epitech.eu::612b105d-8cf3-4fc8-998c-8feb6522d081" providerId="AD" clId="Web-{45EFAFFF-0BA1-91EB-2EC6-2DB3CD0F99E3}" dt="2022-02-10T08:51:25.737" v="264"/>
          <ac:spMkLst>
            <pc:docMk/>
            <pc:sldMk cId="1335259171" sldId="290"/>
            <ac:spMk id="44" creationId="{E848AE48-1FE6-47D4-8196-B8BCF1FDD6BA}"/>
          </ac:spMkLst>
        </pc:spChg>
        <pc:spChg chg="add">
          <ac:chgData name="Jérémy MEURIN" userId="S::jeremy.meurin@epitech.eu::612b105d-8cf3-4fc8-998c-8feb6522d081" providerId="AD" clId="Web-{45EFAFFF-0BA1-91EB-2EC6-2DB3CD0F99E3}" dt="2022-02-10T08:51:25.737" v="264"/>
          <ac:spMkLst>
            <pc:docMk/>
            <pc:sldMk cId="1335259171" sldId="290"/>
            <ac:spMk id="53" creationId="{214C558A-0562-4149-815A-938155FD533A}"/>
          </ac:spMkLst>
        </pc:spChg>
        <pc:grpChg chg="add del">
          <ac:chgData name="Jérémy MEURIN" userId="S::jeremy.meurin@epitech.eu::612b105d-8cf3-4fc8-998c-8feb6522d081" providerId="AD" clId="Web-{45EFAFFF-0BA1-91EB-2EC6-2DB3CD0F99E3}" dt="2022-02-10T08:51:25.737" v="264"/>
          <ac:grpSpMkLst>
            <pc:docMk/>
            <pc:sldMk cId="1335259171" sldId="290"/>
            <ac:grpSpMk id="24" creationId="{ACA215CA-F7CA-4474-B81D-03FC0FE07335}"/>
          </ac:grpSpMkLst>
        </pc:grpChg>
        <pc:grpChg chg="add">
          <ac:chgData name="Jérémy MEURIN" userId="S::jeremy.meurin@epitech.eu::612b105d-8cf3-4fc8-998c-8feb6522d081" providerId="AD" clId="Web-{45EFAFFF-0BA1-91EB-2EC6-2DB3CD0F99E3}" dt="2022-02-10T08:51:25.737" v="264"/>
          <ac:grpSpMkLst>
            <pc:docMk/>
            <pc:sldMk cId="1335259171" sldId="290"/>
            <ac:grpSpMk id="46" creationId="{C4BF44CF-607D-4572-8EDD-58D34B720451}"/>
          </ac:grpSpMkLst>
        </pc:grpChg>
        <pc:picChg chg="add mod">
          <ac:chgData name="Jérémy MEURIN" userId="S::jeremy.meurin@epitech.eu::612b105d-8cf3-4fc8-998c-8feb6522d081" providerId="AD" clId="Web-{45EFAFFF-0BA1-91EB-2EC6-2DB3CD0F99E3}" dt="2022-02-10T08:51:25.737" v="264"/>
          <ac:picMkLst>
            <pc:docMk/>
            <pc:sldMk cId="1335259171" sldId="290"/>
            <ac:picMk id="5" creationId="{D5A48999-82FF-4F16-B9DA-239DFB1AE23A}"/>
          </ac:picMkLst>
        </pc:picChg>
        <pc:cxnChg chg="add del">
          <ac:chgData name="Jérémy MEURIN" userId="S::jeremy.meurin@epitech.eu::612b105d-8cf3-4fc8-998c-8feb6522d081" providerId="AD" clId="Web-{45EFAFFF-0BA1-91EB-2EC6-2DB3CD0F99E3}" dt="2022-02-10T08:51:25.737" v="264"/>
          <ac:cxnSpMkLst>
            <pc:docMk/>
            <pc:sldMk cId="1335259171" sldId="290"/>
            <ac:cxnSpMk id="10" creationId="{AFC21D6F-F1DC-4D97-98EF-2D5AEE59345D}"/>
          </ac:cxnSpMkLst>
        </pc:cxnChg>
        <pc:cxnChg chg="add del">
          <ac:chgData name="Jérémy MEURIN" userId="S::jeremy.meurin@epitech.eu::612b105d-8cf3-4fc8-998c-8feb6522d081" providerId="AD" clId="Web-{45EFAFFF-0BA1-91EB-2EC6-2DB3CD0F99E3}" dt="2022-02-10T08:51:25.737" v="264"/>
          <ac:cxnSpMkLst>
            <pc:docMk/>
            <pc:sldMk cId="1335259171" sldId="290"/>
            <ac:cxnSpMk id="12" creationId="{ED1287EB-8679-44C2-98EB-76E3437F365E}"/>
          </ac:cxnSpMkLst>
        </pc:cxnChg>
        <pc:cxnChg chg="add del">
          <ac:chgData name="Jérémy MEURIN" userId="S::jeremy.meurin@epitech.eu::612b105d-8cf3-4fc8-998c-8feb6522d081" providerId="AD" clId="Web-{45EFAFFF-0BA1-91EB-2EC6-2DB3CD0F99E3}" dt="2022-02-10T08:51:25.737" v="264"/>
          <ac:cxnSpMkLst>
            <pc:docMk/>
            <pc:sldMk cId="1335259171" sldId="290"/>
            <ac:cxnSpMk id="14" creationId="{8EB8FA5D-B9B3-4627-B544-CDCF527540F8}"/>
          </ac:cxnSpMkLst>
        </pc:cxnChg>
        <pc:cxnChg chg="add del">
          <ac:chgData name="Jérémy MEURIN" userId="S::jeremy.meurin@epitech.eu::612b105d-8cf3-4fc8-998c-8feb6522d081" providerId="AD" clId="Web-{45EFAFFF-0BA1-91EB-2EC6-2DB3CD0F99E3}" dt="2022-02-10T08:51:25.737" v="264"/>
          <ac:cxnSpMkLst>
            <pc:docMk/>
            <pc:sldMk cId="1335259171" sldId="290"/>
            <ac:cxnSpMk id="16" creationId="{2D4A8B3C-3BB5-4D9A-81A3-FD8ED08925CB}"/>
          </ac:cxnSpMkLst>
        </pc:cxnChg>
        <pc:cxnChg chg="add del">
          <ac:chgData name="Jérémy MEURIN" userId="S::jeremy.meurin@epitech.eu::612b105d-8cf3-4fc8-998c-8feb6522d081" providerId="AD" clId="Web-{45EFAFFF-0BA1-91EB-2EC6-2DB3CD0F99E3}" dt="2022-02-10T08:51:25.737" v="264"/>
          <ac:cxnSpMkLst>
            <pc:docMk/>
            <pc:sldMk cId="1335259171" sldId="290"/>
            <ac:cxnSpMk id="18" creationId="{C8FA0702-C0EC-4C0F-AC50-F23C4991F529}"/>
          </ac:cxnSpMkLst>
        </pc:cxnChg>
        <pc:cxnChg chg="add">
          <ac:chgData name="Jérémy MEURIN" userId="S::jeremy.meurin@epitech.eu::612b105d-8cf3-4fc8-998c-8feb6522d081" providerId="AD" clId="Web-{45EFAFFF-0BA1-91EB-2EC6-2DB3CD0F99E3}" dt="2022-02-10T08:51:25.737" v="264"/>
          <ac:cxnSpMkLst>
            <pc:docMk/>
            <pc:sldMk cId="1335259171" sldId="290"/>
            <ac:cxnSpMk id="34" creationId="{C9E04345-1043-4D96-ABE6-00F6ACF69694}"/>
          </ac:cxnSpMkLst>
        </pc:cxnChg>
        <pc:cxnChg chg="add">
          <ac:chgData name="Jérémy MEURIN" userId="S::jeremy.meurin@epitech.eu::612b105d-8cf3-4fc8-998c-8feb6522d081" providerId="AD" clId="Web-{45EFAFFF-0BA1-91EB-2EC6-2DB3CD0F99E3}" dt="2022-02-10T08:51:25.737" v="264"/>
          <ac:cxnSpMkLst>
            <pc:docMk/>
            <pc:sldMk cId="1335259171" sldId="290"/>
            <ac:cxnSpMk id="36" creationId="{D7EE1466-9BC6-4EB8-9018-C6B91A8C8BE8}"/>
          </ac:cxnSpMkLst>
        </pc:cxnChg>
        <pc:cxnChg chg="add">
          <ac:chgData name="Jérémy MEURIN" userId="S::jeremy.meurin@epitech.eu::612b105d-8cf3-4fc8-998c-8feb6522d081" providerId="AD" clId="Web-{45EFAFFF-0BA1-91EB-2EC6-2DB3CD0F99E3}" dt="2022-02-10T08:51:25.737" v="264"/>
          <ac:cxnSpMkLst>
            <pc:docMk/>
            <pc:sldMk cId="1335259171" sldId="290"/>
            <ac:cxnSpMk id="38" creationId="{C1E67979-53DE-4CF0-9CA5-9AF63F6738DE}"/>
          </ac:cxnSpMkLst>
        </pc:cxnChg>
        <pc:cxnChg chg="add">
          <ac:chgData name="Jérémy MEURIN" userId="S::jeremy.meurin@epitech.eu::612b105d-8cf3-4fc8-998c-8feb6522d081" providerId="AD" clId="Web-{45EFAFFF-0BA1-91EB-2EC6-2DB3CD0F99E3}" dt="2022-02-10T08:51:25.737" v="264"/>
          <ac:cxnSpMkLst>
            <pc:docMk/>
            <pc:sldMk cId="1335259171" sldId="290"/>
            <ac:cxnSpMk id="40" creationId="{9F843DF4-BA4F-4BAE-B081-09118B7CE968}"/>
          </ac:cxnSpMkLst>
        </pc:cxnChg>
        <pc:cxnChg chg="add">
          <ac:chgData name="Jérémy MEURIN" userId="S::jeremy.meurin@epitech.eu::612b105d-8cf3-4fc8-998c-8feb6522d081" providerId="AD" clId="Web-{45EFAFFF-0BA1-91EB-2EC6-2DB3CD0F99E3}" dt="2022-02-10T08:51:25.737" v="264"/>
          <ac:cxnSpMkLst>
            <pc:docMk/>
            <pc:sldMk cId="1335259171" sldId="290"/>
            <ac:cxnSpMk id="42" creationId="{127259AD-7457-460C-8758-B05705CFD02A}"/>
          </ac:cxnSpMkLst>
        </pc:cxnChg>
      </pc:sldChg>
      <pc:sldChg chg="addSp delSp modSp new">
        <pc:chgData name="Jérémy MEURIN" userId="S::jeremy.meurin@epitech.eu::612b105d-8cf3-4fc8-998c-8feb6522d081" providerId="AD" clId="Web-{45EFAFFF-0BA1-91EB-2EC6-2DB3CD0F99E3}" dt="2022-02-10T09:28:42.881" v="746" actId="20577"/>
        <pc:sldMkLst>
          <pc:docMk/>
          <pc:sldMk cId="1044865543" sldId="291"/>
        </pc:sldMkLst>
        <pc:spChg chg="mod">
          <ac:chgData name="Jérémy MEURIN" userId="S::jeremy.meurin@epitech.eu::612b105d-8cf3-4fc8-998c-8feb6522d081" providerId="AD" clId="Web-{45EFAFFF-0BA1-91EB-2EC6-2DB3CD0F99E3}" dt="2022-02-10T09:28:42.881" v="746" actId="20577"/>
          <ac:spMkLst>
            <pc:docMk/>
            <pc:sldMk cId="1044865543" sldId="291"/>
            <ac:spMk id="2" creationId="{645D818B-8CCC-435E-8C31-FC7E292B7939}"/>
          </ac:spMkLst>
        </pc:spChg>
        <pc:spChg chg="del">
          <ac:chgData name="Jérémy MEURIN" userId="S::jeremy.meurin@epitech.eu::612b105d-8cf3-4fc8-998c-8feb6522d081" providerId="AD" clId="Web-{45EFAFFF-0BA1-91EB-2EC6-2DB3CD0F99E3}" dt="2022-02-10T08:52:58.740" v="267"/>
          <ac:spMkLst>
            <pc:docMk/>
            <pc:sldMk cId="1044865543" sldId="291"/>
            <ac:spMk id="3" creationId="{90E21297-9288-491D-8303-040838D8F6E4}"/>
          </ac:spMkLst>
        </pc:spChg>
        <pc:spChg chg="add del">
          <ac:chgData name="Jérémy MEURIN" userId="S::jeremy.meurin@epitech.eu::612b105d-8cf3-4fc8-998c-8feb6522d081" providerId="AD" clId="Web-{45EFAFFF-0BA1-91EB-2EC6-2DB3CD0F99E3}" dt="2022-02-10T08:58:59.891" v="293"/>
          <ac:spMkLst>
            <pc:docMk/>
            <pc:sldMk cId="1044865543" sldId="291"/>
            <ac:spMk id="12" creationId="{08840F82-C20F-45C7-B73B-35670D009850}"/>
          </ac:spMkLst>
        </pc:spChg>
        <pc:spChg chg="add del">
          <ac:chgData name="Jérémy MEURIN" userId="S::jeremy.meurin@epitech.eu::612b105d-8cf3-4fc8-998c-8feb6522d081" providerId="AD" clId="Web-{45EFAFFF-0BA1-91EB-2EC6-2DB3CD0F99E3}" dt="2022-02-10T08:58:57.969" v="292"/>
          <ac:spMkLst>
            <pc:docMk/>
            <pc:sldMk cId="1044865543" sldId="291"/>
            <ac:spMk id="13" creationId="{C6068819-49A0-4DA7-914D-A7A20B3EE6FE}"/>
          </ac:spMkLst>
        </pc:spChg>
        <pc:spChg chg="add mod">
          <ac:chgData name="Jérémy MEURIN" userId="S::jeremy.meurin@epitech.eu::612b105d-8cf3-4fc8-998c-8feb6522d081" providerId="AD" clId="Web-{45EFAFFF-0BA1-91EB-2EC6-2DB3CD0F99E3}" dt="2022-02-10T09:26:42.753" v="562" actId="20577"/>
          <ac:spMkLst>
            <pc:docMk/>
            <pc:sldMk cId="1044865543" sldId="291"/>
            <ac:spMk id="18" creationId="{E83D1E68-0A63-40B8-9BE4-307F9DDCE786}"/>
          </ac:spMkLst>
        </pc:spChg>
        <pc:spChg chg="add mod">
          <ac:chgData name="Jérémy MEURIN" userId="S::jeremy.meurin@epitech.eu::612b105d-8cf3-4fc8-998c-8feb6522d081" providerId="AD" clId="Web-{45EFAFFF-0BA1-91EB-2EC6-2DB3CD0F99E3}" dt="2022-02-10T09:26:12.721" v="555" actId="1076"/>
          <ac:spMkLst>
            <pc:docMk/>
            <pc:sldMk cId="1044865543" sldId="291"/>
            <ac:spMk id="19" creationId="{8677EE4E-D1F3-4715-AAE1-03AC6EE81F48}"/>
          </ac:spMkLst>
        </pc:spChg>
        <pc:spChg chg="add mod">
          <ac:chgData name="Jérémy MEURIN" userId="S::jeremy.meurin@epitech.eu::612b105d-8cf3-4fc8-998c-8feb6522d081" providerId="AD" clId="Web-{45EFAFFF-0BA1-91EB-2EC6-2DB3CD0F99E3}" dt="2022-02-10T09:26:28.518" v="559" actId="1076"/>
          <ac:spMkLst>
            <pc:docMk/>
            <pc:sldMk cId="1044865543" sldId="291"/>
            <ac:spMk id="20" creationId="{2101ECB5-FEC9-46DC-A4B1-D30648981BE8}"/>
          </ac:spMkLst>
        </pc:spChg>
        <pc:spChg chg="add mod">
          <ac:chgData name="Jérémy MEURIN" userId="S::jeremy.meurin@epitech.eu::612b105d-8cf3-4fc8-998c-8feb6522d081" providerId="AD" clId="Web-{45EFAFFF-0BA1-91EB-2EC6-2DB3CD0F99E3}" dt="2022-02-10T09:26:56.160" v="581" actId="20577"/>
          <ac:spMkLst>
            <pc:docMk/>
            <pc:sldMk cId="1044865543" sldId="291"/>
            <ac:spMk id="21" creationId="{7970D597-4B9B-4360-B762-ECC230BDA03E}"/>
          </ac:spMkLst>
        </pc:spChg>
        <pc:spChg chg="add mod">
          <ac:chgData name="Jérémy MEURIN" userId="S::jeremy.meurin@epitech.eu::612b105d-8cf3-4fc8-998c-8feb6522d081" providerId="AD" clId="Web-{45EFAFFF-0BA1-91EB-2EC6-2DB3CD0F99E3}" dt="2022-02-10T09:27:06.160" v="607" actId="20577"/>
          <ac:spMkLst>
            <pc:docMk/>
            <pc:sldMk cId="1044865543" sldId="291"/>
            <ac:spMk id="23" creationId="{87677CB4-DAEF-482F-A8EE-28AD784B77FB}"/>
          </ac:spMkLst>
        </pc:spChg>
        <pc:picChg chg="add mod ord">
          <ac:chgData name="Jérémy MEURIN" userId="S::jeremy.meurin@epitech.eu::612b105d-8cf3-4fc8-998c-8feb6522d081" providerId="AD" clId="Web-{45EFAFFF-0BA1-91EB-2EC6-2DB3CD0F99E3}" dt="2022-02-10T08:53:05.474" v="269" actId="1076"/>
          <ac:picMkLst>
            <pc:docMk/>
            <pc:sldMk cId="1044865543" sldId="291"/>
            <ac:picMk id="4" creationId="{19158BA9-F6DB-45D9-896F-2B445C81D00A}"/>
          </ac:picMkLst>
        </pc:picChg>
        <pc:picChg chg="add del mod">
          <ac:chgData name="Jérémy MEURIN" userId="S::jeremy.meurin@epitech.eu::612b105d-8cf3-4fc8-998c-8feb6522d081" providerId="AD" clId="Web-{45EFAFFF-0BA1-91EB-2EC6-2DB3CD0F99E3}" dt="2022-02-10T08:54:00.664" v="271"/>
          <ac:picMkLst>
            <pc:docMk/>
            <pc:sldMk cId="1044865543" sldId="291"/>
            <ac:picMk id="5" creationId="{53F8EE58-A4D8-44EB-94C7-B254ABC1FDE3}"/>
          </ac:picMkLst>
        </pc:picChg>
        <pc:picChg chg="add mod">
          <ac:chgData name="Jérémy MEURIN" userId="S::jeremy.meurin@epitech.eu::612b105d-8cf3-4fc8-998c-8feb6522d081" providerId="AD" clId="Web-{45EFAFFF-0BA1-91EB-2EC6-2DB3CD0F99E3}" dt="2022-02-10T08:55:22.150" v="273" actId="1076"/>
          <ac:picMkLst>
            <pc:docMk/>
            <pc:sldMk cId="1044865543" sldId="291"/>
            <ac:picMk id="6" creationId="{3EC19D18-3043-4A92-B901-E7DC170CA3FD}"/>
          </ac:picMkLst>
        </pc:picChg>
        <pc:picChg chg="add del mod">
          <ac:chgData name="Jérémy MEURIN" userId="S::jeremy.meurin@epitech.eu::612b105d-8cf3-4fc8-998c-8feb6522d081" providerId="AD" clId="Web-{45EFAFFF-0BA1-91EB-2EC6-2DB3CD0F99E3}" dt="2022-02-10T08:56:11.824" v="275"/>
          <ac:picMkLst>
            <pc:docMk/>
            <pc:sldMk cId="1044865543" sldId="291"/>
            <ac:picMk id="7" creationId="{99032C70-54F2-4260-94D6-382400952D04}"/>
          </ac:picMkLst>
        </pc:picChg>
        <pc:picChg chg="add del mod">
          <ac:chgData name="Jérémy MEURIN" userId="S::jeremy.meurin@epitech.eu::612b105d-8cf3-4fc8-998c-8feb6522d081" providerId="AD" clId="Web-{45EFAFFF-0BA1-91EB-2EC6-2DB3CD0F99E3}" dt="2022-02-10T08:56:27.277" v="277"/>
          <ac:picMkLst>
            <pc:docMk/>
            <pc:sldMk cId="1044865543" sldId="291"/>
            <ac:picMk id="8" creationId="{E547990B-A4BB-46AC-ABFA-3517CDD7D799}"/>
          </ac:picMkLst>
        </pc:picChg>
        <pc:picChg chg="add del mod">
          <ac:chgData name="Jérémy MEURIN" userId="S::jeremy.meurin@epitech.eu::612b105d-8cf3-4fc8-998c-8feb6522d081" providerId="AD" clId="Web-{45EFAFFF-0BA1-91EB-2EC6-2DB3CD0F99E3}" dt="2022-02-10T08:58:05.483" v="279"/>
          <ac:picMkLst>
            <pc:docMk/>
            <pc:sldMk cId="1044865543" sldId="291"/>
            <ac:picMk id="9" creationId="{BD60A6BF-D4AF-4D3A-910C-084FF30BC4FD}"/>
          </ac:picMkLst>
        </pc:picChg>
        <pc:picChg chg="add del mod">
          <ac:chgData name="Jérémy MEURIN" userId="S::jeremy.meurin@epitech.eu::612b105d-8cf3-4fc8-998c-8feb6522d081" providerId="AD" clId="Web-{45EFAFFF-0BA1-91EB-2EC6-2DB3CD0F99E3}" dt="2022-02-10T08:58:17.187" v="281"/>
          <ac:picMkLst>
            <pc:docMk/>
            <pc:sldMk cId="1044865543" sldId="291"/>
            <ac:picMk id="10" creationId="{25413F78-742E-4C8F-B96D-EF10835C5FCE}"/>
          </ac:picMkLst>
        </pc:picChg>
        <pc:picChg chg="add del mod">
          <ac:chgData name="Jérémy MEURIN" userId="S::jeremy.meurin@epitech.eu::612b105d-8cf3-4fc8-998c-8feb6522d081" providerId="AD" clId="Web-{45EFAFFF-0BA1-91EB-2EC6-2DB3CD0F99E3}" dt="2022-02-10T08:58:41.078" v="283"/>
          <ac:picMkLst>
            <pc:docMk/>
            <pc:sldMk cId="1044865543" sldId="291"/>
            <ac:picMk id="11" creationId="{97C46F8A-DD91-46C8-A260-207A13B6F58E}"/>
          </ac:picMkLst>
        </pc:picChg>
        <pc:picChg chg="add del mod">
          <ac:chgData name="Jérémy MEURIN" userId="S::jeremy.meurin@epitech.eu::612b105d-8cf3-4fc8-998c-8feb6522d081" providerId="AD" clId="Web-{45EFAFFF-0BA1-91EB-2EC6-2DB3CD0F99E3}" dt="2022-02-10T08:59:34.423" v="295"/>
          <ac:picMkLst>
            <pc:docMk/>
            <pc:sldMk cId="1044865543" sldId="291"/>
            <ac:picMk id="14" creationId="{D7F097F7-C085-4CB7-9611-2EE423686355}"/>
          </ac:picMkLst>
        </pc:picChg>
        <pc:picChg chg="add del mod">
          <ac:chgData name="Jérémy MEURIN" userId="S::jeremy.meurin@epitech.eu::612b105d-8cf3-4fc8-998c-8feb6522d081" providerId="AD" clId="Web-{45EFAFFF-0BA1-91EB-2EC6-2DB3CD0F99E3}" dt="2022-02-10T08:59:52.830" v="297"/>
          <ac:picMkLst>
            <pc:docMk/>
            <pc:sldMk cId="1044865543" sldId="291"/>
            <ac:picMk id="15" creationId="{FF27D953-02DC-45FA-9DBD-8A7C439350B8}"/>
          </ac:picMkLst>
        </pc:picChg>
        <pc:picChg chg="add mod">
          <ac:chgData name="Jérémy MEURIN" userId="S::jeremy.meurin@epitech.eu::612b105d-8cf3-4fc8-998c-8feb6522d081" providerId="AD" clId="Web-{45EFAFFF-0BA1-91EB-2EC6-2DB3CD0F99E3}" dt="2022-02-10T09:00:00.034" v="299" actId="1076"/>
          <ac:picMkLst>
            <pc:docMk/>
            <pc:sldMk cId="1044865543" sldId="291"/>
            <ac:picMk id="16" creationId="{521192A2-B059-4971-B074-718089C30571}"/>
          </ac:picMkLst>
        </pc:picChg>
        <pc:picChg chg="add mod">
          <ac:chgData name="Jérémy MEURIN" userId="S::jeremy.meurin@epitech.eu::612b105d-8cf3-4fc8-998c-8feb6522d081" providerId="AD" clId="Web-{45EFAFFF-0BA1-91EB-2EC6-2DB3CD0F99E3}" dt="2022-02-10T09:00:08.174" v="301" actId="1076"/>
          <ac:picMkLst>
            <pc:docMk/>
            <pc:sldMk cId="1044865543" sldId="291"/>
            <ac:picMk id="17" creationId="{372D952B-A2D0-4FD4-A56D-7AB98AC4E7E2}"/>
          </ac:picMkLst>
        </pc:picChg>
        <pc:picChg chg="add mod">
          <ac:chgData name="Jérémy MEURIN" userId="S::jeremy.meurin@epitech.eu::612b105d-8cf3-4fc8-998c-8feb6522d081" providerId="AD" clId="Web-{45EFAFFF-0BA1-91EB-2EC6-2DB3CD0F99E3}" dt="2022-02-10T09:02:49.914" v="476" actId="1076"/>
          <ac:picMkLst>
            <pc:docMk/>
            <pc:sldMk cId="1044865543" sldId="291"/>
            <ac:picMk id="22" creationId="{49928F4D-B149-496C-86BE-20248F6F243B}"/>
          </ac:picMkLst>
        </pc:picChg>
      </pc:sldChg>
    </pc:docChg>
  </pc:docChgLst>
  <pc:docChgLst>
    <pc:chgData name="Johan-david Dehi" userId="S::johan-david.dehi@epitech.eu::d2e1830e-7030-4e01-9606-2659072cc092" providerId="AD" clId="Web-{B255B8FA-4908-8732-0EC0-F881E3F68403}"/>
    <pc:docChg chg="modSld">
      <pc:chgData name="Johan-david Dehi" userId="S::johan-david.dehi@epitech.eu::d2e1830e-7030-4e01-9606-2659072cc092" providerId="AD" clId="Web-{B255B8FA-4908-8732-0EC0-F881E3F68403}" dt="2022-02-04T14:51:31.515" v="82" actId="20577"/>
      <pc:docMkLst>
        <pc:docMk/>
      </pc:docMkLst>
      <pc:sldChg chg="modSp">
        <pc:chgData name="Johan-david Dehi" userId="S::johan-david.dehi@epitech.eu::d2e1830e-7030-4e01-9606-2659072cc092" providerId="AD" clId="Web-{B255B8FA-4908-8732-0EC0-F881E3F68403}" dt="2022-02-04T14:51:31.515" v="82" actId="20577"/>
        <pc:sldMkLst>
          <pc:docMk/>
          <pc:sldMk cId="3359833690" sldId="279"/>
        </pc:sldMkLst>
        <pc:spChg chg="mod">
          <ac:chgData name="Johan-david Dehi" userId="S::johan-david.dehi@epitech.eu::d2e1830e-7030-4e01-9606-2659072cc092" providerId="AD" clId="Web-{B255B8FA-4908-8732-0EC0-F881E3F68403}" dt="2022-02-04T14:51:31.515" v="82" actId="20577"/>
          <ac:spMkLst>
            <pc:docMk/>
            <pc:sldMk cId="3359833690" sldId="279"/>
            <ac:spMk id="2" creationId="{E403A539-E365-4581-AC0E-A8CE21DCE893}"/>
          </ac:spMkLst>
        </pc:spChg>
      </pc:sldChg>
      <pc:sldChg chg="addSp delSp modSp mod setBg setClrOvrMap modCm">
        <pc:chgData name="Johan-david Dehi" userId="S::johan-david.dehi@epitech.eu::d2e1830e-7030-4e01-9606-2659072cc092" providerId="AD" clId="Web-{B255B8FA-4908-8732-0EC0-F881E3F68403}" dt="2022-02-04T14:50:52.748" v="80" actId="20577"/>
        <pc:sldMkLst>
          <pc:docMk/>
          <pc:sldMk cId="158795816" sldId="284"/>
        </pc:sldMkLst>
        <pc:spChg chg="mod">
          <ac:chgData name="Johan-david Dehi" userId="S::johan-david.dehi@epitech.eu::d2e1830e-7030-4e01-9606-2659072cc092" providerId="AD" clId="Web-{B255B8FA-4908-8732-0EC0-F881E3F68403}" dt="2022-02-04T14:50:52.748" v="80" actId="20577"/>
          <ac:spMkLst>
            <pc:docMk/>
            <pc:sldMk cId="158795816" sldId="284"/>
            <ac:spMk id="2" creationId="{E403A539-E365-4581-AC0E-A8CE21DCE893}"/>
          </ac:spMkLst>
        </pc:spChg>
        <pc:spChg chg="add del mod">
          <ac:chgData name="Johan-david Dehi" userId="S::johan-david.dehi@epitech.eu::d2e1830e-7030-4e01-9606-2659072cc092" providerId="AD" clId="Web-{B255B8FA-4908-8732-0EC0-F881E3F68403}" dt="2022-02-04T14:35:43.767" v="30"/>
          <ac:spMkLst>
            <pc:docMk/>
            <pc:sldMk cId="158795816" sldId="284"/>
            <ac:spMk id="3" creationId="{13D0D34F-6168-43F6-BA45-CC70326893EF}"/>
          </ac:spMkLst>
        </pc:spChg>
        <pc:spChg chg="add">
          <ac:chgData name="Johan-david Dehi" userId="S::johan-david.dehi@epitech.eu::d2e1830e-7030-4e01-9606-2659072cc092" providerId="AD" clId="Web-{B255B8FA-4908-8732-0EC0-F881E3F68403}" dt="2022-02-04T14:35:43.767" v="30"/>
          <ac:spMkLst>
            <pc:docMk/>
            <pc:sldMk cId="158795816" sldId="284"/>
            <ac:spMk id="9" creationId="{012C2063-C1C6-4349-B3F3-79EF310793C9}"/>
          </ac:spMkLst>
        </pc:spChg>
        <pc:spChg chg="add">
          <ac:chgData name="Johan-david Dehi" userId="S::johan-david.dehi@epitech.eu::d2e1830e-7030-4e01-9606-2659072cc092" providerId="AD" clId="Web-{B255B8FA-4908-8732-0EC0-F881E3F68403}" dt="2022-02-04T14:35:43.767" v="30"/>
          <ac:spMkLst>
            <pc:docMk/>
            <pc:sldMk cId="158795816" sldId="284"/>
            <ac:spMk id="11" creationId="{57171819-DE84-45D2-B9E8-BD1D7AA6D2CC}"/>
          </ac:spMkLst>
        </pc:spChg>
        <pc:grpChg chg="add">
          <ac:chgData name="Johan-david Dehi" userId="S::johan-david.dehi@epitech.eu::d2e1830e-7030-4e01-9606-2659072cc092" providerId="AD" clId="Web-{B255B8FA-4908-8732-0EC0-F881E3F68403}" dt="2022-02-04T14:35:43.767" v="30"/>
          <ac:grpSpMkLst>
            <pc:docMk/>
            <pc:sldMk cId="158795816" sldId="284"/>
            <ac:grpSpMk id="13" creationId="{3938A37F-4357-4644-BE84-E65D9447923D}"/>
          </ac:grpSpMkLst>
        </pc:grpChg>
        <pc:graphicFrameChg chg="add del">
          <ac:chgData name="Johan-david Dehi" userId="S::johan-david.dehi@epitech.eu::d2e1830e-7030-4e01-9606-2659072cc092" providerId="AD" clId="Web-{B255B8FA-4908-8732-0EC0-F881E3F68403}" dt="2022-02-04T14:35:43.735" v="29"/>
          <ac:graphicFrameMkLst>
            <pc:docMk/>
            <pc:sldMk cId="158795816" sldId="284"/>
            <ac:graphicFrameMk id="5" creationId="{B20AAC4D-BBAA-4F2C-95C5-99F66274125F}"/>
          </ac:graphicFrameMkLst>
        </pc:graphicFrameChg>
        <pc:graphicFrameChg chg="add modGraphic">
          <ac:chgData name="Johan-david Dehi" userId="S::johan-david.dehi@epitech.eu::d2e1830e-7030-4e01-9606-2659072cc092" providerId="AD" clId="Web-{B255B8FA-4908-8732-0EC0-F881E3F68403}" dt="2022-02-04T14:42:47.109" v="68" actId="20577"/>
          <ac:graphicFrameMkLst>
            <pc:docMk/>
            <pc:sldMk cId="158795816" sldId="284"/>
            <ac:graphicFrameMk id="7" creationId="{9F70C52A-62AF-4077-817B-A2116744F3E6}"/>
          </ac:graphicFrameMkLst>
        </pc:graphicFrameChg>
      </pc:sldChg>
    </pc:docChg>
  </pc:docChgLst>
  <pc:docChgLst>
    <pc:chgData name="Lea JUNGER" userId="S::lea.junger@epitech.eu::218102f1-eee5-4a35-8e0d-def52b1d5972" providerId="AD" clId="Web-{571645BF-DD18-46FF-6F4A-DBBEF8B383C7}"/>
    <pc:docChg chg="addSld modSld">
      <pc:chgData name="Lea JUNGER" userId="S::lea.junger@epitech.eu::218102f1-eee5-4a35-8e0d-def52b1d5972" providerId="AD" clId="Web-{571645BF-DD18-46FF-6F4A-DBBEF8B383C7}" dt="2022-02-04T15:01:09.108" v="45" actId="20577"/>
      <pc:docMkLst>
        <pc:docMk/>
      </pc:docMkLst>
      <pc:sldChg chg="modSp">
        <pc:chgData name="Lea JUNGER" userId="S::lea.junger@epitech.eu::218102f1-eee5-4a35-8e0d-def52b1d5972" providerId="AD" clId="Web-{571645BF-DD18-46FF-6F4A-DBBEF8B383C7}" dt="2022-02-04T14:42:19.110" v="4" actId="20577"/>
        <pc:sldMkLst>
          <pc:docMk/>
          <pc:sldMk cId="2942360982" sldId="286"/>
        </pc:sldMkLst>
        <pc:spChg chg="mod">
          <ac:chgData name="Lea JUNGER" userId="S::lea.junger@epitech.eu::218102f1-eee5-4a35-8e0d-def52b1d5972" providerId="AD" clId="Web-{571645BF-DD18-46FF-6F4A-DBBEF8B383C7}" dt="2022-02-04T14:42:19.110" v="4" actId="20577"/>
          <ac:spMkLst>
            <pc:docMk/>
            <pc:sldMk cId="2942360982" sldId="286"/>
            <ac:spMk id="2" creationId="{E403A539-E365-4581-AC0E-A8CE21DCE893}"/>
          </ac:spMkLst>
        </pc:spChg>
      </pc:sldChg>
      <pc:sldChg chg="addSp delSp modSp add mod replId modTransition setBg">
        <pc:chgData name="Lea JUNGER" userId="S::lea.junger@epitech.eu::218102f1-eee5-4a35-8e0d-def52b1d5972" providerId="AD" clId="Web-{571645BF-DD18-46FF-6F4A-DBBEF8B383C7}" dt="2022-02-04T15:01:09.108" v="45" actId="20577"/>
        <pc:sldMkLst>
          <pc:docMk/>
          <pc:sldMk cId="2767403654" sldId="287"/>
        </pc:sldMkLst>
        <pc:spChg chg="mod">
          <ac:chgData name="Lea JUNGER" userId="S::lea.junger@epitech.eu::218102f1-eee5-4a35-8e0d-def52b1d5972" providerId="AD" clId="Web-{571645BF-DD18-46FF-6F4A-DBBEF8B383C7}" dt="2022-02-04T14:47:46.406" v="24"/>
          <ac:spMkLst>
            <pc:docMk/>
            <pc:sldMk cId="2767403654" sldId="287"/>
            <ac:spMk id="2" creationId="{E403A539-E365-4581-AC0E-A8CE21DCE893}"/>
          </ac:spMkLst>
        </pc:spChg>
        <pc:spChg chg="del">
          <ac:chgData name="Lea JUNGER" userId="S::lea.junger@epitech.eu::218102f1-eee5-4a35-8e0d-def52b1d5972" providerId="AD" clId="Web-{571645BF-DD18-46FF-6F4A-DBBEF8B383C7}" dt="2022-02-04T14:42:46.814" v="8"/>
          <ac:spMkLst>
            <pc:docMk/>
            <pc:sldMk cId="2767403654" sldId="287"/>
            <ac:spMk id="3" creationId="{13D0D34F-6168-43F6-BA45-CC70326893EF}"/>
          </ac:spMkLst>
        </pc:spChg>
        <pc:spChg chg="add del">
          <ac:chgData name="Lea JUNGER" userId="S::lea.junger@epitech.eu::218102f1-eee5-4a35-8e0d-def52b1d5972" providerId="AD" clId="Web-{571645BF-DD18-46FF-6F4A-DBBEF8B383C7}" dt="2022-02-04T14:43:10.659" v="10"/>
          <ac:spMkLst>
            <pc:docMk/>
            <pc:sldMk cId="2767403654" sldId="287"/>
            <ac:spMk id="6" creationId="{F1A28EDD-572C-41A5-B5AB-BF9FBEF93EA2}"/>
          </ac:spMkLst>
        </pc:spChg>
        <pc:spChg chg="add">
          <ac:chgData name="Lea JUNGER" userId="S::lea.junger@epitech.eu::218102f1-eee5-4a35-8e0d-def52b1d5972" providerId="AD" clId="Web-{571645BF-DD18-46FF-6F4A-DBBEF8B383C7}" dt="2022-02-04T14:47:46.406" v="24"/>
          <ac:spMkLst>
            <pc:docMk/>
            <pc:sldMk cId="2767403654" sldId="287"/>
            <ac:spMk id="13" creationId="{B3A01C35-BA85-48A8-B55E-143BA21CF98C}"/>
          </ac:spMkLst>
        </pc:spChg>
        <pc:spChg chg="add">
          <ac:chgData name="Lea JUNGER" userId="S::lea.junger@epitech.eu::218102f1-eee5-4a35-8e0d-def52b1d5972" providerId="AD" clId="Web-{571645BF-DD18-46FF-6F4A-DBBEF8B383C7}" dt="2022-02-04T14:47:46.406" v="24"/>
          <ac:spMkLst>
            <pc:docMk/>
            <pc:sldMk cId="2767403654" sldId="287"/>
            <ac:spMk id="15" creationId="{BC307542-EE90-4E2E-B693-14BDBCB3AA7B}"/>
          </ac:spMkLst>
        </pc:spChg>
        <pc:grpChg chg="add">
          <ac:chgData name="Lea JUNGER" userId="S::lea.junger@epitech.eu::218102f1-eee5-4a35-8e0d-def52b1d5972" providerId="AD" clId="Web-{571645BF-DD18-46FF-6F4A-DBBEF8B383C7}" dt="2022-02-04T14:47:46.406" v="24"/>
          <ac:grpSpMkLst>
            <pc:docMk/>
            <pc:sldMk cId="2767403654" sldId="287"/>
            <ac:grpSpMk id="17" creationId="{B892C16D-E4DF-40C1-B474-0B2188FCEA3B}"/>
          </ac:grpSpMkLst>
        </pc:grpChg>
        <pc:graphicFrameChg chg="add mod modGraphic">
          <ac:chgData name="Lea JUNGER" userId="S::lea.junger@epitech.eu::218102f1-eee5-4a35-8e0d-def52b1d5972" providerId="AD" clId="Web-{571645BF-DD18-46FF-6F4A-DBBEF8B383C7}" dt="2022-02-04T15:01:09.108" v="45" actId="20577"/>
          <ac:graphicFrameMkLst>
            <pc:docMk/>
            <pc:sldMk cId="2767403654" sldId="287"/>
            <ac:graphicFrameMk id="8" creationId="{34741364-C6A2-4CA0-98A3-3F0C396A418B}"/>
          </ac:graphicFrameMkLst>
        </pc:graphicFrameChg>
        <pc:picChg chg="add mod ord modCrop">
          <ac:chgData name="Lea JUNGER" userId="S::lea.junger@epitech.eu::218102f1-eee5-4a35-8e0d-def52b1d5972" providerId="AD" clId="Web-{571645BF-DD18-46FF-6F4A-DBBEF8B383C7}" dt="2022-02-04T14:47:46.406" v="24"/>
          <ac:picMkLst>
            <pc:docMk/>
            <pc:sldMk cId="2767403654" sldId="287"/>
            <ac:picMk id="4" creationId="{BCE6B165-3796-4FC4-B138-9588E8EAA6DB}"/>
          </ac:picMkLst>
        </pc:picChg>
      </pc:sldChg>
    </pc:docChg>
  </pc:docChgLst>
  <pc:docChgLst>
    <pc:chgData name="Richard La" userId="S::richard.la@epitech.eu::b410b44a-5ed8-4aa2-8f15-96b01994f7c7" providerId="AD" clId="Web-{2786D2EC-DC83-8CC0-F16B-998CD04D2C4D}"/>
    <pc:docChg chg="addSld delSld modSld">
      <pc:chgData name="Richard La" userId="S::richard.la@epitech.eu::b410b44a-5ed8-4aa2-8f15-96b01994f7c7" providerId="AD" clId="Web-{2786D2EC-DC83-8CC0-F16B-998CD04D2C4D}" dt="2022-06-23T09:15:46.674" v="25"/>
      <pc:docMkLst>
        <pc:docMk/>
      </pc:docMkLst>
      <pc:sldChg chg="addSp delSp modSp add del replId">
        <pc:chgData name="Richard La" userId="S::richard.la@epitech.eu::b410b44a-5ed8-4aa2-8f15-96b01994f7c7" providerId="AD" clId="Web-{2786D2EC-DC83-8CC0-F16B-998CD04D2C4D}" dt="2022-06-23T09:15:46.284" v="24"/>
        <pc:sldMkLst>
          <pc:docMk/>
          <pc:sldMk cId="236924052" sldId="307"/>
        </pc:sldMkLst>
        <pc:spChg chg="mod">
          <ac:chgData name="Richard La" userId="S::richard.la@epitech.eu::b410b44a-5ed8-4aa2-8f15-96b01994f7c7" providerId="AD" clId="Web-{2786D2EC-DC83-8CC0-F16B-998CD04D2C4D}" dt="2022-06-23T09:15:45.190" v="19" actId="20577"/>
          <ac:spMkLst>
            <pc:docMk/>
            <pc:sldMk cId="236924052" sldId="307"/>
            <ac:spMk id="2" creationId="{EDF1DFC7-B217-B5D5-EE60-A7CDD53FCC2C}"/>
          </ac:spMkLst>
        </pc:spChg>
        <pc:spChg chg="add mod">
          <ac:chgData name="Richard La" userId="S::richard.la@epitech.eu::b410b44a-5ed8-4aa2-8f15-96b01994f7c7" providerId="AD" clId="Web-{2786D2EC-DC83-8CC0-F16B-998CD04D2C4D}" dt="2022-06-23T09:15:45.768" v="20"/>
          <ac:spMkLst>
            <pc:docMk/>
            <pc:sldMk cId="236924052" sldId="307"/>
            <ac:spMk id="4" creationId="{1CF2DB64-489D-C211-7C95-1B74DE552D0B}"/>
          </ac:spMkLst>
        </pc:spChg>
        <pc:spChg chg="add">
          <ac:chgData name="Richard La" userId="S::richard.la@epitech.eu::b410b44a-5ed8-4aa2-8f15-96b01994f7c7" providerId="AD" clId="Web-{2786D2EC-DC83-8CC0-F16B-998CD04D2C4D}" dt="2022-06-23T09:15:45.971" v="21"/>
          <ac:spMkLst>
            <pc:docMk/>
            <pc:sldMk cId="236924052" sldId="307"/>
            <ac:spMk id="6" creationId="{34B3319E-0EA2-0E6D-D396-4C9B79374936}"/>
          </ac:spMkLst>
        </pc:spChg>
        <pc:spChg chg="add">
          <ac:chgData name="Richard La" userId="S::richard.la@epitech.eu::b410b44a-5ed8-4aa2-8f15-96b01994f7c7" providerId="AD" clId="Web-{2786D2EC-DC83-8CC0-F16B-998CD04D2C4D}" dt="2022-06-23T09:15:46.065" v="22"/>
          <ac:spMkLst>
            <pc:docMk/>
            <pc:sldMk cId="236924052" sldId="307"/>
            <ac:spMk id="8" creationId="{77F70576-2441-55E5-3A73-1DFAA547F34E}"/>
          </ac:spMkLst>
        </pc:spChg>
        <pc:spChg chg="add">
          <ac:chgData name="Richard La" userId="S::richard.la@epitech.eu::b410b44a-5ed8-4aa2-8f15-96b01994f7c7" providerId="AD" clId="Web-{2786D2EC-DC83-8CC0-F16B-998CD04D2C4D}" dt="2022-06-23T09:15:46.143" v="23"/>
          <ac:spMkLst>
            <pc:docMk/>
            <pc:sldMk cId="236924052" sldId="307"/>
            <ac:spMk id="9" creationId="{FA1B5C46-F5C3-5CC0-AD75-A4C2E4C450F7}"/>
          </ac:spMkLst>
        </pc:spChg>
        <pc:picChg chg="del">
          <ac:chgData name="Richard La" userId="S::richard.la@epitech.eu::b410b44a-5ed8-4aa2-8f15-96b01994f7c7" providerId="AD" clId="Web-{2786D2EC-DC83-8CC0-F16B-998CD04D2C4D}" dt="2022-06-23T09:15:45.768" v="20"/>
          <ac:picMkLst>
            <pc:docMk/>
            <pc:sldMk cId="236924052" sldId="307"/>
            <ac:picMk id="5" creationId="{8FCBF214-FCB8-1E67-8DF4-E8C0A8EE01CA}"/>
          </ac:picMkLst>
        </pc:picChg>
      </pc:sldChg>
      <pc:sldChg chg="add replId">
        <pc:chgData name="Richard La" userId="S::richard.la@epitech.eu::b410b44a-5ed8-4aa2-8f15-96b01994f7c7" providerId="AD" clId="Web-{2786D2EC-DC83-8CC0-F16B-998CD04D2C4D}" dt="2022-06-23T09:15:46.674" v="25"/>
        <pc:sldMkLst>
          <pc:docMk/>
          <pc:sldMk cId="3327920587" sldId="307"/>
        </pc:sldMkLst>
      </pc:sldChg>
    </pc:docChg>
  </pc:docChgLst>
  <pc:docChgLst>
    <pc:chgData name="Richard La" userId="S::richard.la@epitech.eu::b410b44a-5ed8-4aa2-8f15-96b01994f7c7" providerId="AD" clId="Web-{92153B9B-93BD-4A0F-99C3-521D3F5952CB}"/>
    <pc:docChg chg="delSld">
      <pc:chgData name="Richard La" userId="S::richard.la@epitech.eu::b410b44a-5ed8-4aa2-8f15-96b01994f7c7" providerId="AD" clId="Web-{92153B9B-93BD-4A0F-99C3-521D3F5952CB}" dt="2022-06-23T12:37:43.216" v="0"/>
      <pc:docMkLst>
        <pc:docMk/>
      </pc:docMkLst>
      <pc:sldChg chg="del">
        <pc:chgData name="Richard La" userId="S::richard.la@epitech.eu::b410b44a-5ed8-4aa2-8f15-96b01994f7c7" providerId="AD" clId="Web-{92153B9B-93BD-4A0F-99C3-521D3F5952CB}" dt="2022-06-23T12:37:43.216" v="0"/>
        <pc:sldMkLst>
          <pc:docMk/>
          <pc:sldMk cId="4245925450" sldId="306"/>
        </pc:sldMkLst>
      </pc:sldChg>
    </pc:docChg>
  </pc:docChgLst>
  <pc:docChgLst>
    <pc:chgData name="Johan-david Dehi" userId="S::johan-david.dehi@epitech.eu::d2e1830e-7030-4e01-9606-2659072cc092" providerId="AD" clId="Web-{0E5507AD-9570-7E49-73E7-EB6D776C867F}"/>
    <pc:docChg chg="mod addSld delSld modSld addMainMaster delMainMaster modMainMaster">
      <pc:chgData name="Johan-david Dehi" userId="S::johan-david.dehi@epitech.eu::d2e1830e-7030-4e01-9606-2659072cc092" providerId="AD" clId="Web-{0E5507AD-9570-7E49-73E7-EB6D776C867F}" dt="2022-02-03T16:01:28.561" v="755" actId="1076"/>
      <pc:docMkLst>
        <pc:docMk/>
      </pc:docMkLst>
      <pc:sldChg chg="addSp modSp mod setBg modClrScheme addAnim chgLayout">
        <pc:chgData name="Johan-david Dehi" userId="S::johan-david.dehi@epitech.eu::d2e1830e-7030-4e01-9606-2659072cc092" providerId="AD" clId="Web-{0E5507AD-9570-7E49-73E7-EB6D776C867F}" dt="2022-02-03T13:45:33.466" v="611" actId="1076"/>
        <pc:sldMkLst>
          <pc:docMk/>
          <pc:sldMk cId="3658128150" sldId="257"/>
        </pc:sldMkLst>
        <pc:spChg chg="mod ord">
          <ac:chgData name="Johan-david Dehi" userId="S::johan-david.dehi@epitech.eu::d2e1830e-7030-4e01-9606-2659072cc092" providerId="AD" clId="Web-{0E5507AD-9570-7E49-73E7-EB6D776C867F}" dt="2022-02-03T13:45:27.075" v="607"/>
          <ac:spMkLst>
            <pc:docMk/>
            <pc:sldMk cId="3658128150" sldId="257"/>
            <ac:spMk id="3" creationId="{00000000-0000-0000-0000-000000000000}"/>
          </ac:spMkLst>
        </pc:spChg>
        <pc:spChg chg="mod ord">
          <ac:chgData name="Johan-david Dehi" userId="S::johan-david.dehi@epitech.eu::d2e1830e-7030-4e01-9606-2659072cc092" providerId="AD" clId="Web-{0E5507AD-9570-7E49-73E7-EB6D776C867F}" dt="2022-02-03T13:45:27.075" v="607"/>
          <ac:spMkLst>
            <pc:docMk/>
            <pc:sldMk cId="3658128150" sldId="257"/>
            <ac:spMk id="4" creationId="{00000000-0000-0000-0000-000000000000}"/>
          </ac:spMkLst>
        </pc:spChg>
        <pc:spChg chg="add">
          <ac:chgData name="Johan-david Dehi" userId="S::johan-david.dehi@epitech.eu::d2e1830e-7030-4e01-9606-2659072cc092" providerId="AD" clId="Web-{0E5507AD-9570-7E49-73E7-EB6D776C867F}" dt="2022-02-03T13:45:27.075" v="607"/>
          <ac:spMkLst>
            <pc:docMk/>
            <pc:sldMk cId="3658128150" sldId="257"/>
            <ac:spMk id="9" creationId="{1E8DBE92-2331-4285-8226-D398190D3E38}"/>
          </ac:spMkLst>
        </pc:spChg>
        <pc:spChg chg="add">
          <ac:chgData name="Johan-david Dehi" userId="S::johan-david.dehi@epitech.eu::d2e1830e-7030-4e01-9606-2659072cc092" providerId="AD" clId="Web-{0E5507AD-9570-7E49-73E7-EB6D776C867F}" dt="2022-02-03T13:45:27.075" v="607"/>
          <ac:spMkLst>
            <pc:docMk/>
            <pc:sldMk cId="3658128150" sldId="257"/>
            <ac:spMk id="11" creationId="{AD6F6937-3B5A-4391-9F37-58A571B362A9}"/>
          </ac:spMkLst>
        </pc:spChg>
        <pc:spChg chg="add">
          <ac:chgData name="Johan-david Dehi" userId="S::johan-david.dehi@epitech.eu::d2e1830e-7030-4e01-9606-2659072cc092" providerId="AD" clId="Web-{0E5507AD-9570-7E49-73E7-EB6D776C867F}" dt="2022-02-03T13:45:27.075" v="607"/>
          <ac:spMkLst>
            <pc:docMk/>
            <pc:sldMk cId="3658128150" sldId="257"/>
            <ac:spMk id="13" creationId="{C962AC3C-FEB4-4C6A-8CA6-D570CD0098A9}"/>
          </ac:spMkLst>
        </pc:spChg>
        <pc:picChg chg="mod">
          <ac:chgData name="Johan-david Dehi" userId="S::johan-david.dehi@epitech.eu::d2e1830e-7030-4e01-9606-2659072cc092" providerId="AD" clId="Web-{0E5507AD-9570-7E49-73E7-EB6D776C867F}" dt="2022-02-03T13:45:33.466" v="611" actId="1076"/>
          <ac:picMkLst>
            <pc:docMk/>
            <pc:sldMk cId="3658128150" sldId="257"/>
            <ac:picMk id="2" creationId="{2D9260F8-2610-4737-97E9-F53B258A0779}"/>
          </ac:picMkLst>
        </pc:picChg>
      </pc:sldChg>
      <pc:sldChg chg="addSp delSp modSp del mod modClrScheme chgLayout">
        <pc:chgData name="Johan-david Dehi" userId="S::johan-david.dehi@epitech.eu::d2e1830e-7030-4e01-9606-2659072cc092" providerId="AD" clId="Web-{0E5507AD-9570-7E49-73E7-EB6D776C867F}" dt="2022-02-03T13:53:59.981" v="665"/>
        <pc:sldMkLst>
          <pc:docMk/>
          <pc:sldMk cId="1637310646" sldId="258"/>
        </pc:sldMkLst>
        <pc:spChg chg="add del mod ord">
          <ac:chgData name="Johan-david Dehi" userId="S::johan-david.dehi@epitech.eu::d2e1830e-7030-4e01-9606-2659072cc092" providerId="AD" clId="Web-{0E5507AD-9570-7E49-73E7-EB6D776C867F}" dt="2022-02-03T13:48:02.330" v="647" actId="20577"/>
          <ac:spMkLst>
            <pc:docMk/>
            <pc:sldMk cId="1637310646" sldId="258"/>
            <ac:spMk id="2" creationId="{00000000-0000-0000-0000-000000000000}"/>
          </ac:spMkLst>
        </pc:spChg>
        <pc:spChg chg="del mod">
          <ac:chgData name="Johan-david Dehi" userId="S::johan-david.dehi@epitech.eu::d2e1830e-7030-4e01-9606-2659072cc092" providerId="AD" clId="Web-{0E5507AD-9570-7E49-73E7-EB6D776C867F}" dt="2022-02-03T13:42:44.570" v="595"/>
          <ac:spMkLst>
            <pc:docMk/>
            <pc:sldMk cId="1637310646" sldId="258"/>
            <ac:spMk id="3" creationId="{00000000-0000-0000-0000-000000000000}"/>
          </ac:spMkLst>
        </pc:spChg>
        <pc:spChg chg="add del mod">
          <ac:chgData name="Johan-david Dehi" userId="S::johan-david.dehi@epitech.eu::d2e1830e-7030-4e01-9606-2659072cc092" providerId="AD" clId="Web-{0E5507AD-9570-7E49-73E7-EB6D776C867F}" dt="2022-02-03T13:42:50.024" v="596"/>
          <ac:spMkLst>
            <pc:docMk/>
            <pc:sldMk cId="1637310646" sldId="258"/>
            <ac:spMk id="427" creationId="{48E4257C-4CEF-4320-BE8D-49FB645E455D}"/>
          </ac:spMkLst>
        </pc:spChg>
        <pc:spChg chg="add del mod">
          <ac:chgData name="Johan-david Dehi" userId="S::johan-david.dehi@epitech.eu::d2e1830e-7030-4e01-9606-2659072cc092" providerId="AD" clId="Web-{0E5507AD-9570-7E49-73E7-EB6D776C867F}" dt="2022-02-03T13:47:01.062" v="638"/>
          <ac:spMkLst>
            <pc:docMk/>
            <pc:sldMk cId="1637310646" sldId="258"/>
            <ac:spMk id="500" creationId="{287E2E4D-7994-4369-838A-416C8D9CEEE9}"/>
          </ac:spMkLst>
        </pc:spChg>
        <pc:spChg chg="add del mod">
          <ac:chgData name="Johan-david Dehi" userId="S::johan-david.dehi@epitech.eu::d2e1830e-7030-4e01-9606-2659072cc092" providerId="AD" clId="Web-{0E5507AD-9570-7E49-73E7-EB6D776C867F}" dt="2022-02-03T13:47:28.345" v="643"/>
          <ac:spMkLst>
            <pc:docMk/>
            <pc:sldMk cId="1637310646" sldId="258"/>
            <ac:spMk id="502" creationId="{5206C651-9738-4104-ACC0-C1F05D3DBE7F}"/>
          </ac:spMkLst>
        </pc:spChg>
        <pc:spChg chg="add del">
          <ac:chgData name="Johan-david Dehi" userId="S::johan-david.dehi@epitech.eu::d2e1830e-7030-4e01-9606-2659072cc092" providerId="AD" clId="Web-{0E5507AD-9570-7E49-73E7-EB6D776C867F}" dt="2022-02-03T13:47:27.063" v="642"/>
          <ac:spMkLst>
            <pc:docMk/>
            <pc:sldMk cId="1637310646" sldId="258"/>
            <ac:spMk id="504" creationId="{2AA79B21-6102-4E9B-B010-5D428B2733B8}"/>
          </ac:spMkLst>
        </pc:spChg>
        <pc:spChg chg="add mod">
          <ac:chgData name="Johan-david Dehi" userId="S::johan-david.dehi@epitech.eu::d2e1830e-7030-4e01-9606-2659072cc092" providerId="AD" clId="Web-{0E5507AD-9570-7E49-73E7-EB6D776C867F}" dt="2022-02-03T13:53:48.403" v="664" actId="20577"/>
          <ac:spMkLst>
            <pc:docMk/>
            <pc:sldMk cId="1637310646" sldId="258"/>
            <ac:spMk id="505" creationId="{EA153ABE-1E51-45E7-9CAB-2173C3677877}"/>
          </ac:spMkLst>
        </pc:spChg>
        <pc:graphicFrameChg chg="add del mod modGraphic">
          <ac:chgData name="Johan-david Dehi" userId="S::johan-david.dehi@epitech.eu::d2e1830e-7030-4e01-9606-2659072cc092" providerId="AD" clId="Web-{0E5507AD-9570-7E49-73E7-EB6D776C867F}" dt="2022-02-03T13:45:47.998" v="612"/>
          <ac:graphicFrameMkLst>
            <pc:docMk/>
            <pc:sldMk cId="1637310646" sldId="258"/>
            <ac:graphicFrameMk id="5" creationId="{8AA36869-83DC-4280-B2AE-DE5833A13413}"/>
          </ac:graphicFrameMkLst>
        </pc:graphicFrameChg>
        <pc:picChg chg="del">
          <ac:chgData name="Johan-david Dehi" userId="S::johan-david.dehi@epitech.eu::d2e1830e-7030-4e01-9606-2659072cc092" providerId="AD" clId="Web-{0E5507AD-9570-7E49-73E7-EB6D776C867F}" dt="2022-02-03T13:40:45.739" v="531"/>
          <ac:picMkLst>
            <pc:docMk/>
            <pc:sldMk cId="1637310646" sldId="258"/>
            <ac:picMk id="4" creationId="{85143A23-F51E-49D4-B11D-FDB277E6FE16}"/>
          </ac:picMkLst>
        </pc:picChg>
      </pc:sldChg>
      <pc:sldChg chg="delSp modSp mod modClrScheme chgLayout">
        <pc:chgData name="Johan-david Dehi" userId="S::johan-david.dehi@epitech.eu::d2e1830e-7030-4e01-9606-2659072cc092" providerId="AD" clId="Web-{0E5507AD-9570-7E49-73E7-EB6D776C867F}" dt="2022-02-03T13:44:37.793" v="605"/>
        <pc:sldMkLst>
          <pc:docMk/>
          <pc:sldMk cId="2772895749" sldId="259"/>
        </pc:sldMkLst>
        <pc:spChg chg="mod ord">
          <ac:chgData name="Johan-david Dehi" userId="S::johan-david.dehi@epitech.eu::d2e1830e-7030-4e01-9606-2659072cc092" providerId="AD" clId="Web-{0E5507AD-9570-7E49-73E7-EB6D776C867F}" dt="2022-02-03T13:44:37.793" v="605"/>
          <ac:spMkLst>
            <pc:docMk/>
            <pc:sldMk cId="2772895749" sldId="259"/>
            <ac:spMk id="2" creationId="{00000000-0000-0000-0000-000000000000}"/>
          </ac:spMkLst>
        </pc:spChg>
        <pc:spChg chg="mod ord">
          <ac:chgData name="Johan-david Dehi" userId="S::johan-david.dehi@epitech.eu::d2e1830e-7030-4e01-9606-2659072cc092" providerId="AD" clId="Web-{0E5507AD-9570-7E49-73E7-EB6D776C867F}" dt="2022-02-03T13:44:37.793" v="605"/>
          <ac:spMkLst>
            <pc:docMk/>
            <pc:sldMk cId="2772895749" sldId="259"/>
            <ac:spMk id="3" creationId="{00000000-0000-0000-0000-000000000000}"/>
          </ac:spMkLst>
        </pc:spChg>
        <pc:picChg chg="del">
          <ac:chgData name="Johan-david Dehi" userId="S::johan-david.dehi@epitech.eu::d2e1830e-7030-4e01-9606-2659072cc092" providerId="AD" clId="Web-{0E5507AD-9570-7E49-73E7-EB6D776C867F}" dt="2022-02-03T13:43:49.525" v="601"/>
          <ac:picMkLst>
            <pc:docMk/>
            <pc:sldMk cId="2772895749" sldId="259"/>
            <ac:picMk id="4" creationId="{CF2382A6-3D34-420B-9B1F-2AB7FA50AE43}"/>
          </ac:picMkLst>
        </pc:picChg>
      </pc:sldChg>
      <pc:sldChg chg="addSp delSp modSp mod setBg modClrScheme setClrOvrMap chgLayout">
        <pc:chgData name="Johan-david Dehi" userId="S::johan-david.dehi@epitech.eu::d2e1830e-7030-4e01-9606-2659072cc092" providerId="AD" clId="Web-{0E5507AD-9570-7E49-73E7-EB6D776C867F}" dt="2022-02-03T13:45:03.496" v="606"/>
        <pc:sldMkLst>
          <pc:docMk/>
          <pc:sldMk cId="421519693" sldId="260"/>
        </pc:sldMkLst>
        <pc:spChg chg="mod ord">
          <ac:chgData name="Johan-david Dehi" userId="S::johan-david.dehi@epitech.eu::d2e1830e-7030-4e01-9606-2659072cc092" providerId="AD" clId="Web-{0E5507AD-9570-7E49-73E7-EB6D776C867F}" dt="2022-02-03T13:45:03.496" v="606"/>
          <ac:spMkLst>
            <pc:docMk/>
            <pc:sldMk cId="421519693" sldId="260"/>
            <ac:spMk id="2" creationId="{00000000-0000-0000-0000-000000000000}"/>
          </ac:spMkLst>
        </pc:spChg>
        <pc:spChg chg="add mod ord">
          <ac:chgData name="Johan-david Dehi" userId="S::johan-david.dehi@epitech.eu::d2e1830e-7030-4e01-9606-2659072cc092" providerId="AD" clId="Web-{0E5507AD-9570-7E49-73E7-EB6D776C867F}" dt="2022-02-03T13:45:03.496" v="606"/>
          <ac:spMkLst>
            <pc:docMk/>
            <pc:sldMk cId="421519693" sldId="260"/>
            <ac:spMk id="5" creationId="{B03707E2-D00B-4CFC-AA7C-110C63C961D1}"/>
          </ac:spMkLst>
        </pc:spChg>
        <pc:spChg chg="add del mod">
          <ac:chgData name="Johan-david Dehi" userId="S::johan-david.dehi@epitech.eu::d2e1830e-7030-4e01-9606-2659072cc092" providerId="AD" clId="Web-{0E5507AD-9570-7E49-73E7-EB6D776C867F}" dt="2022-02-03T13:40:13.394" v="521"/>
          <ac:spMkLst>
            <pc:docMk/>
            <pc:sldMk cId="421519693" sldId="260"/>
            <ac:spMk id="10" creationId="{281EBC22-87EF-4672-9F17-F1ED6D2764BE}"/>
          </ac:spMkLst>
        </pc:spChg>
        <pc:spChg chg="add">
          <ac:chgData name="Johan-david Dehi" userId="S::johan-david.dehi@epitech.eu::d2e1830e-7030-4e01-9606-2659072cc092" providerId="AD" clId="Web-{0E5507AD-9570-7E49-73E7-EB6D776C867F}" dt="2022-02-03T13:45:03.496" v="606"/>
          <ac:spMkLst>
            <pc:docMk/>
            <pc:sldMk cId="421519693" sldId="260"/>
            <ac:spMk id="11" creationId="{FFE50961-0F1B-484C-85BC-4BD16B9FF90E}"/>
          </ac:spMkLst>
        </pc:spChg>
        <pc:picChg chg="del">
          <ac:chgData name="Johan-david Dehi" userId="S::johan-david.dehi@epitech.eu::d2e1830e-7030-4e01-9606-2659072cc092" providerId="AD" clId="Web-{0E5507AD-9570-7E49-73E7-EB6D776C867F}" dt="2022-02-03T13:39:33.736" v="482"/>
          <ac:picMkLst>
            <pc:docMk/>
            <pc:sldMk cId="421519693" sldId="260"/>
            <ac:picMk id="4" creationId="{59F895BF-281E-47BA-BDBA-0F5C501FA052}"/>
          </ac:picMkLst>
        </pc:picChg>
        <pc:picChg chg="add">
          <ac:chgData name="Johan-david Dehi" userId="S::johan-david.dehi@epitech.eu::d2e1830e-7030-4e01-9606-2659072cc092" providerId="AD" clId="Web-{0E5507AD-9570-7E49-73E7-EB6D776C867F}" dt="2022-02-03T13:45:03.496" v="606"/>
          <ac:picMkLst>
            <pc:docMk/>
            <pc:sldMk cId="421519693" sldId="260"/>
            <ac:picMk id="7" creationId="{7E5FFB92-9489-4F2F-BDE1-3E463E64B821}"/>
          </ac:picMkLst>
        </pc:picChg>
      </pc:sldChg>
      <pc:sldChg chg="addSp delSp modSp mod modClrScheme chgLayout">
        <pc:chgData name="Johan-david Dehi" userId="S::johan-david.dehi@epitech.eu::d2e1830e-7030-4e01-9606-2659072cc092" providerId="AD" clId="Web-{0E5507AD-9570-7E49-73E7-EB6D776C867F}" dt="2022-02-03T16:01:28.561" v="755" actId="1076"/>
        <pc:sldMkLst>
          <pc:docMk/>
          <pc:sldMk cId="3388139804" sldId="261"/>
        </pc:sldMkLst>
        <pc:spChg chg="mod ord">
          <ac:chgData name="Johan-david Dehi" userId="S::johan-david.dehi@epitech.eu::d2e1830e-7030-4e01-9606-2659072cc092" providerId="AD" clId="Web-{0E5507AD-9570-7E49-73E7-EB6D776C867F}" dt="2022-02-03T13:44:37.793" v="605"/>
          <ac:spMkLst>
            <pc:docMk/>
            <pc:sldMk cId="3388139804" sldId="261"/>
            <ac:spMk id="2" creationId="{00000000-0000-0000-0000-000000000000}"/>
          </ac:spMkLst>
        </pc:spChg>
        <pc:spChg chg="add del mod">
          <ac:chgData name="Johan-david Dehi" userId="S::johan-david.dehi@epitech.eu::d2e1830e-7030-4e01-9606-2659072cc092" providerId="AD" clId="Web-{0E5507AD-9570-7E49-73E7-EB6D776C867F}" dt="2022-02-03T13:44:00.510" v="603"/>
          <ac:spMkLst>
            <pc:docMk/>
            <pc:sldMk cId="3388139804" sldId="261"/>
            <ac:spMk id="12" creationId="{67F9CB98-84E0-47EE-BCB2-642E1B6C1892}"/>
          </ac:spMkLst>
        </pc:spChg>
        <pc:picChg chg="add del mod ord">
          <ac:chgData name="Johan-david Dehi" userId="S::johan-david.dehi@epitech.eu::d2e1830e-7030-4e01-9606-2659072cc092" providerId="AD" clId="Web-{0E5507AD-9570-7E49-73E7-EB6D776C867F}" dt="2022-02-03T13:44:37.793" v="605"/>
          <ac:picMkLst>
            <pc:docMk/>
            <pc:sldMk cId="3388139804" sldId="261"/>
            <ac:picMk id="4" creationId="{32483A19-0F64-475F-81A5-BCE7A9035A13}"/>
          </ac:picMkLst>
        </pc:picChg>
        <pc:picChg chg="add del">
          <ac:chgData name="Johan-david Dehi" userId="S::johan-david.dehi@epitech.eu::d2e1830e-7030-4e01-9606-2659072cc092" providerId="AD" clId="Web-{0E5507AD-9570-7E49-73E7-EB6D776C867F}" dt="2022-02-03T16:01:09.217" v="751"/>
          <ac:picMkLst>
            <pc:docMk/>
            <pc:sldMk cId="3388139804" sldId="261"/>
            <ac:picMk id="6" creationId="{954353E8-3950-42FC-9464-B7EF529A6A5C}"/>
          </ac:picMkLst>
        </pc:picChg>
        <pc:picChg chg="add mod">
          <ac:chgData name="Johan-david Dehi" userId="S::johan-david.dehi@epitech.eu::d2e1830e-7030-4e01-9606-2659072cc092" providerId="AD" clId="Web-{0E5507AD-9570-7E49-73E7-EB6D776C867F}" dt="2022-02-03T10:25:34.631" v="154" actId="1076"/>
          <ac:picMkLst>
            <pc:docMk/>
            <pc:sldMk cId="3388139804" sldId="261"/>
            <ac:picMk id="9" creationId="{FB505A0C-FD6D-41A7-806C-C4118969CC8B}"/>
          </ac:picMkLst>
        </pc:picChg>
        <pc:picChg chg="add mod">
          <ac:chgData name="Johan-david Dehi" userId="S::johan-david.dehi@epitech.eu::d2e1830e-7030-4e01-9606-2659072cc092" providerId="AD" clId="Web-{0E5507AD-9570-7E49-73E7-EB6D776C867F}" dt="2022-02-03T10:33:33.282" v="168" actId="1076"/>
          <ac:picMkLst>
            <pc:docMk/>
            <pc:sldMk cId="3388139804" sldId="261"/>
            <ac:picMk id="10" creationId="{028E51E2-BC43-4247-BAB2-A689380DB503}"/>
          </ac:picMkLst>
        </pc:picChg>
        <pc:picChg chg="add del mod">
          <ac:chgData name="Johan-david Dehi" userId="S::johan-david.dehi@epitech.eu::d2e1830e-7030-4e01-9606-2659072cc092" providerId="AD" clId="Web-{0E5507AD-9570-7E49-73E7-EB6D776C867F}" dt="2022-02-03T16:01:15.060" v="753"/>
          <ac:picMkLst>
            <pc:docMk/>
            <pc:sldMk cId="3388139804" sldId="261"/>
            <ac:picMk id="11" creationId="{5F01B494-78DF-41D2-A85B-F1D1243BDC19}"/>
          </ac:picMkLst>
        </pc:picChg>
        <pc:picChg chg="add del mod">
          <ac:chgData name="Johan-david Dehi" userId="S::johan-david.dehi@epitech.eu::d2e1830e-7030-4e01-9606-2659072cc092" providerId="AD" clId="Web-{0E5507AD-9570-7E49-73E7-EB6D776C867F}" dt="2022-02-03T16:01:07.201" v="748"/>
          <ac:picMkLst>
            <pc:docMk/>
            <pc:sldMk cId="3388139804" sldId="261"/>
            <ac:picMk id="12" creationId="{C35B0378-D325-435B-9599-892E482353C5}"/>
          </ac:picMkLst>
        </pc:picChg>
        <pc:picChg chg="add mod">
          <ac:chgData name="Johan-david Dehi" userId="S::johan-david.dehi@epitech.eu::d2e1830e-7030-4e01-9606-2659072cc092" providerId="AD" clId="Web-{0E5507AD-9570-7E49-73E7-EB6D776C867F}" dt="2022-02-03T16:01:28.561" v="755" actId="1076"/>
          <ac:picMkLst>
            <pc:docMk/>
            <pc:sldMk cId="3388139804" sldId="261"/>
            <ac:picMk id="13" creationId="{2989595C-C896-4CF4-ABE5-BD6CFE1B118C}"/>
          </ac:picMkLst>
        </pc:picChg>
      </pc:sldChg>
      <pc:sldChg chg="addSp delSp modSp mod setBg modClrScheme addCm chgLayout">
        <pc:chgData name="Johan-david Dehi" userId="S::johan-david.dehi@epitech.eu::d2e1830e-7030-4e01-9606-2659072cc092" providerId="AD" clId="Web-{0E5507AD-9570-7E49-73E7-EB6D776C867F}" dt="2022-02-03T15:22:29.972" v="728"/>
        <pc:sldMkLst>
          <pc:docMk/>
          <pc:sldMk cId="1173429218" sldId="262"/>
        </pc:sldMkLst>
        <pc:spChg chg="mod ord">
          <ac:chgData name="Johan-david Dehi" userId="S::johan-david.dehi@epitech.eu::d2e1830e-7030-4e01-9606-2659072cc092" providerId="AD" clId="Web-{0E5507AD-9570-7E49-73E7-EB6D776C867F}" dt="2022-02-03T13:48:21.690" v="648"/>
          <ac:spMkLst>
            <pc:docMk/>
            <pc:sldMk cId="1173429218" sldId="262"/>
            <ac:spMk id="2" creationId="{00000000-0000-0000-0000-000000000000}"/>
          </ac:spMkLst>
        </pc:spChg>
        <pc:spChg chg="add del mod">
          <ac:chgData name="Johan-david Dehi" userId="S::johan-david.dehi@epitech.eu::d2e1830e-7030-4e01-9606-2659072cc092" providerId="AD" clId="Web-{0E5507AD-9570-7E49-73E7-EB6D776C867F}" dt="2022-02-03T13:48:21.690" v="648"/>
          <ac:spMkLst>
            <pc:docMk/>
            <pc:sldMk cId="1173429218" sldId="262"/>
            <ac:spMk id="3" creationId="{4CD2BECB-F5A8-4B35-AEEF-1D4E1607872E}"/>
          </ac:spMkLst>
        </pc:spChg>
        <pc:spChg chg="add del mod ord">
          <ac:chgData name="Johan-david Dehi" userId="S::johan-david.dehi@epitech.eu::d2e1830e-7030-4e01-9606-2659072cc092" providerId="AD" clId="Web-{0E5507AD-9570-7E49-73E7-EB6D776C867F}" dt="2022-02-03T13:48:21.690" v="648"/>
          <ac:spMkLst>
            <pc:docMk/>
            <pc:sldMk cId="1173429218" sldId="262"/>
            <ac:spMk id="6" creationId="{E1C24BB1-82C7-4172-8B91-65D5E36C453C}"/>
          </ac:spMkLst>
        </pc:spChg>
        <pc:spChg chg="add">
          <ac:chgData name="Johan-david Dehi" userId="S::johan-david.dehi@epitech.eu::d2e1830e-7030-4e01-9606-2659072cc092" providerId="AD" clId="Web-{0E5507AD-9570-7E49-73E7-EB6D776C867F}" dt="2022-02-03T13:48:21.690" v="648"/>
          <ac:spMkLst>
            <pc:docMk/>
            <pc:sldMk cId="1173429218" sldId="262"/>
            <ac:spMk id="12" creationId="{8E7CFAA6-1DBB-43B0-BD82-2FB83CF4E4A4}"/>
          </ac:spMkLst>
        </pc:spChg>
        <pc:graphicFrameChg chg="add">
          <ac:chgData name="Johan-david Dehi" userId="S::johan-david.dehi@epitech.eu::d2e1830e-7030-4e01-9606-2659072cc092" providerId="AD" clId="Web-{0E5507AD-9570-7E49-73E7-EB6D776C867F}" dt="2022-02-03T13:48:21.690" v="648"/>
          <ac:graphicFrameMkLst>
            <pc:docMk/>
            <pc:sldMk cId="1173429218" sldId="262"/>
            <ac:graphicFrameMk id="8" creationId="{DECE1B61-F01B-4D89-ADFE-C4DE5D9F8F6C}"/>
          </ac:graphicFrameMkLst>
        </pc:graphicFrameChg>
        <pc:picChg chg="del">
          <ac:chgData name="Johan-david Dehi" userId="S::johan-david.dehi@epitech.eu::d2e1830e-7030-4e01-9606-2659072cc092" providerId="AD" clId="Web-{0E5507AD-9570-7E49-73E7-EB6D776C867F}" dt="2022-02-03T13:44:05.338" v="604"/>
          <ac:picMkLst>
            <pc:docMk/>
            <pc:sldMk cId="1173429218" sldId="262"/>
            <ac:picMk id="4" creationId="{0559A005-5546-4146-A647-3566746C9687}"/>
          </ac:picMkLst>
        </pc:picChg>
      </pc:sldChg>
      <pc:sldChg chg="addSp delSp modSp mod modClrScheme addCm modCm chgLayout">
        <pc:chgData name="Johan-david Dehi" userId="S::johan-david.dehi@epitech.eu::d2e1830e-7030-4e01-9606-2659072cc092" providerId="AD" clId="Web-{0E5507AD-9570-7E49-73E7-EB6D776C867F}" dt="2022-02-03T15:25:50.587" v="736"/>
        <pc:sldMkLst>
          <pc:docMk/>
          <pc:sldMk cId="4259246236" sldId="263"/>
        </pc:sldMkLst>
        <pc:spChg chg="mod ord">
          <ac:chgData name="Johan-david Dehi" userId="S::johan-david.dehi@epitech.eu::d2e1830e-7030-4e01-9606-2659072cc092" providerId="AD" clId="Web-{0E5507AD-9570-7E49-73E7-EB6D776C867F}" dt="2022-02-03T13:44:37.793" v="605"/>
          <ac:spMkLst>
            <pc:docMk/>
            <pc:sldMk cId="4259246236" sldId="263"/>
            <ac:spMk id="2" creationId="{00000000-0000-0000-0000-000000000000}"/>
          </ac:spMkLst>
        </pc:spChg>
        <pc:spChg chg="del">
          <ac:chgData name="Johan-david Dehi" userId="S::johan-david.dehi@epitech.eu::d2e1830e-7030-4e01-9606-2659072cc092" providerId="AD" clId="Web-{0E5507AD-9570-7E49-73E7-EB6D776C867F}" dt="2022-02-03T13:49:13.363" v="651"/>
          <ac:spMkLst>
            <pc:docMk/>
            <pc:sldMk cId="4259246236" sldId="263"/>
            <ac:spMk id="8" creationId="{7398E22B-33E1-424C-B859-5CCBEA828E9F}"/>
          </ac:spMkLst>
        </pc:spChg>
        <pc:graphicFrameChg chg="add">
          <ac:chgData name="Johan-david Dehi" userId="S::johan-david.dehi@epitech.eu::d2e1830e-7030-4e01-9606-2659072cc092" providerId="AD" clId="Web-{0E5507AD-9570-7E49-73E7-EB6D776C867F}" dt="2022-02-03T13:49:13.363" v="651"/>
          <ac:graphicFrameMkLst>
            <pc:docMk/>
            <pc:sldMk cId="4259246236" sldId="263"/>
            <ac:graphicFrameMk id="10" creationId="{0C8071FC-9A79-4F63-8DAA-CB016A80D693}"/>
          </ac:graphicFrameMkLst>
        </pc:graphicFrameChg>
        <pc:picChg chg="mod ord">
          <ac:chgData name="Johan-david Dehi" userId="S::johan-david.dehi@epitech.eu::d2e1830e-7030-4e01-9606-2659072cc092" providerId="AD" clId="Web-{0E5507AD-9570-7E49-73E7-EB6D776C867F}" dt="2022-02-03T13:44:37.793" v="605"/>
          <ac:picMkLst>
            <pc:docMk/>
            <pc:sldMk cId="4259246236" sldId="263"/>
            <ac:picMk id="5" creationId="{E2A0FDB0-5DF4-4F02-9089-9B65489FD6E6}"/>
          </ac:picMkLst>
        </pc:picChg>
      </pc:sldChg>
      <pc:sldChg chg="modSp mod modClrScheme addCm chgLayout">
        <pc:chgData name="Johan-david Dehi" userId="S::johan-david.dehi@epitech.eu::d2e1830e-7030-4e01-9606-2659072cc092" providerId="AD" clId="Web-{0E5507AD-9570-7E49-73E7-EB6D776C867F}" dt="2022-02-03T15:23:31.521" v="732"/>
        <pc:sldMkLst>
          <pc:docMk/>
          <pc:sldMk cId="3970532243" sldId="264"/>
        </pc:sldMkLst>
        <pc:spChg chg="mod ord">
          <ac:chgData name="Johan-david Dehi" userId="S::johan-david.dehi@epitech.eu::d2e1830e-7030-4e01-9606-2659072cc092" providerId="AD" clId="Web-{0E5507AD-9570-7E49-73E7-EB6D776C867F}" dt="2022-02-03T13:44:37.793" v="605"/>
          <ac:spMkLst>
            <pc:docMk/>
            <pc:sldMk cId="3970532243" sldId="264"/>
            <ac:spMk id="2" creationId="{F9D0D14C-39C7-40B5-BDE3-896F8E27B576}"/>
          </ac:spMkLst>
        </pc:spChg>
        <pc:picChg chg="mod ord">
          <ac:chgData name="Johan-david Dehi" userId="S::johan-david.dehi@epitech.eu::d2e1830e-7030-4e01-9606-2659072cc092" providerId="AD" clId="Web-{0E5507AD-9570-7E49-73E7-EB6D776C867F}" dt="2022-02-03T13:44:37.793" v="605"/>
          <ac:picMkLst>
            <pc:docMk/>
            <pc:sldMk cId="3970532243" sldId="264"/>
            <ac:picMk id="4" creationId="{D42BFB2D-0870-45FC-8F19-B0ED108054AD}"/>
          </ac:picMkLst>
        </pc:picChg>
      </pc:sldChg>
      <pc:sldChg chg="modSp mod modClrScheme chgLayout">
        <pc:chgData name="Johan-david Dehi" userId="S::johan-david.dehi@epitech.eu::d2e1830e-7030-4e01-9606-2659072cc092" providerId="AD" clId="Web-{0E5507AD-9570-7E49-73E7-EB6D776C867F}" dt="2022-02-03T13:44:37.793" v="605"/>
        <pc:sldMkLst>
          <pc:docMk/>
          <pc:sldMk cId="3069540010" sldId="265"/>
        </pc:sldMkLst>
        <pc:spChg chg="mod ord">
          <ac:chgData name="Johan-david Dehi" userId="S::johan-david.dehi@epitech.eu::d2e1830e-7030-4e01-9606-2659072cc092" providerId="AD" clId="Web-{0E5507AD-9570-7E49-73E7-EB6D776C867F}" dt="2022-02-03T13:44:37.793" v="605"/>
          <ac:spMkLst>
            <pc:docMk/>
            <pc:sldMk cId="3069540010" sldId="265"/>
            <ac:spMk id="2" creationId="{69E26DFE-2F7F-4A03-8E78-1E0EE6EF7140}"/>
          </ac:spMkLst>
        </pc:spChg>
      </pc:sldChg>
      <pc:sldChg chg="addSp delSp modSp mod setBg modClrScheme addCm modCm chgLayout">
        <pc:chgData name="Johan-david Dehi" userId="S::johan-david.dehi@epitech.eu::d2e1830e-7030-4e01-9606-2659072cc092" providerId="AD" clId="Web-{0E5507AD-9570-7E49-73E7-EB6D776C867F}" dt="2022-02-03T15:31:05.469" v="737"/>
        <pc:sldMkLst>
          <pc:docMk/>
          <pc:sldMk cId="892514473" sldId="266"/>
        </pc:sldMkLst>
        <pc:spChg chg="mod ord">
          <ac:chgData name="Johan-david Dehi" userId="S::johan-david.dehi@epitech.eu::d2e1830e-7030-4e01-9606-2659072cc092" providerId="AD" clId="Web-{0E5507AD-9570-7E49-73E7-EB6D776C867F}" dt="2022-02-03T13:49:23.911" v="652"/>
          <ac:spMkLst>
            <pc:docMk/>
            <pc:sldMk cId="892514473" sldId="266"/>
            <ac:spMk id="2" creationId="{EF46E031-9D14-412F-8D63-8E42BEB4175A}"/>
          </ac:spMkLst>
        </pc:spChg>
        <pc:spChg chg="del mod ord">
          <ac:chgData name="Johan-david Dehi" userId="S::johan-david.dehi@epitech.eu::d2e1830e-7030-4e01-9606-2659072cc092" providerId="AD" clId="Web-{0E5507AD-9570-7E49-73E7-EB6D776C867F}" dt="2022-02-03T13:49:23.911" v="652"/>
          <ac:spMkLst>
            <pc:docMk/>
            <pc:sldMk cId="892514473" sldId="266"/>
            <ac:spMk id="3" creationId="{51812CDB-AD0E-45D5-925F-CFC1C8E3B826}"/>
          </ac:spMkLst>
        </pc:spChg>
        <pc:graphicFrameChg chg="add">
          <ac:chgData name="Johan-david Dehi" userId="S::johan-david.dehi@epitech.eu::d2e1830e-7030-4e01-9606-2659072cc092" providerId="AD" clId="Web-{0E5507AD-9570-7E49-73E7-EB6D776C867F}" dt="2022-02-03T13:49:23.911" v="652"/>
          <ac:graphicFrameMkLst>
            <pc:docMk/>
            <pc:sldMk cId="892514473" sldId="266"/>
            <ac:graphicFrameMk id="5" creationId="{C347BA5B-2A2C-4CC1-BC2C-56447CF21859}"/>
          </ac:graphicFrameMkLst>
        </pc:graphicFrameChg>
      </pc:sldChg>
      <pc:sldChg chg="addSp delSp modSp new mod modClrScheme addCm chgLayout">
        <pc:chgData name="Johan-david Dehi" userId="S::johan-david.dehi@epitech.eu::d2e1830e-7030-4e01-9606-2659072cc092" providerId="AD" clId="Web-{0E5507AD-9570-7E49-73E7-EB6D776C867F}" dt="2022-02-03T15:32:25.846" v="739" actId="20577"/>
        <pc:sldMkLst>
          <pc:docMk/>
          <pc:sldMk cId="65033169" sldId="267"/>
        </pc:sldMkLst>
        <pc:spChg chg="mod ord">
          <ac:chgData name="Johan-david Dehi" userId="S::johan-david.dehi@epitech.eu::d2e1830e-7030-4e01-9606-2659072cc092" providerId="AD" clId="Web-{0E5507AD-9570-7E49-73E7-EB6D776C867F}" dt="2022-02-03T13:44:37.793" v="605"/>
          <ac:spMkLst>
            <pc:docMk/>
            <pc:sldMk cId="65033169" sldId="267"/>
            <ac:spMk id="2" creationId="{3037277A-B447-4466-B783-6294E629A8D5}"/>
          </ac:spMkLst>
        </pc:spChg>
        <pc:spChg chg="del mod ord">
          <ac:chgData name="Johan-david Dehi" userId="S::johan-david.dehi@epitech.eu::d2e1830e-7030-4e01-9606-2659072cc092" providerId="AD" clId="Web-{0E5507AD-9570-7E49-73E7-EB6D776C867F}" dt="2022-02-03T13:48:45.550" v="649"/>
          <ac:spMkLst>
            <pc:docMk/>
            <pc:sldMk cId="65033169" sldId="267"/>
            <ac:spMk id="3" creationId="{8E480E60-6C1C-4C6A-9664-CE72AAF48BEF}"/>
          </ac:spMkLst>
        </pc:spChg>
        <pc:graphicFrameChg chg="add modGraphic">
          <ac:chgData name="Johan-david Dehi" userId="S::johan-david.dehi@epitech.eu::d2e1830e-7030-4e01-9606-2659072cc092" providerId="AD" clId="Web-{0E5507AD-9570-7E49-73E7-EB6D776C867F}" dt="2022-02-03T15:32:25.846" v="739" actId="20577"/>
          <ac:graphicFrameMkLst>
            <pc:docMk/>
            <pc:sldMk cId="65033169" sldId="267"/>
            <ac:graphicFrameMk id="5" creationId="{FE006C01-5AC1-4E6F-932D-761182D31326}"/>
          </ac:graphicFrameMkLst>
        </pc:graphicFrameChg>
      </pc:sldChg>
      <pc:sldChg chg="addSp delSp modSp new mod setBg modClrScheme addCm chgLayout">
        <pc:chgData name="Johan-david Dehi" userId="S::johan-david.dehi@epitech.eu::d2e1830e-7030-4e01-9606-2659072cc092" providerId="AD" clId="Web-{0E5507AD-9570-7E49-73E7-EB6D776C867F}" dt="2022-02-03T15:22:51.582" v="730"/>
        <pc:sldMkLst>
          <pc:docMk/>
          <pc:sldMk cId="1643877165" sldId="268"/>
        </pc:sldMkLst>
        <pc:spChg chg="mod ord">
          <ac:chgData name="Johan-david Dehi" userId="S::johan-david.dehi@epitech.eu::d2e1830e-7030-4e01-9606-2659072cc092" providerId="AD" clId="Web-{0E5507AD-9570-7E49-73E7-EB6D776C867F}" dt="2022-02-03T13:48:58.832" v="650"/>
          <ac:spMkLst>
            <pc:docMk/>
            <pc:sldMk cId="1643877165" sldId="268"/>
            <ac:spMk id="2" creationId="{63F09D00-5AD4-4923-B180-4483C7A59A81}"/>
          </ac:spMkLst>
        </pc:spChg>
        <pc:spChg chg="del mod ord">
          <ac:chgData name="Johan-david Dehi" userId="S::johan-david.dehi@epitech.eu::d2e1830e-7030-4e01-9606-2659072cc092" providerId="AD" clId="Web-{0E5507AD-9570-7E49-73E7-EB6D776C867F}" dt="2022-02-03T13:48:58.832" v="650"/>
          <ac:spMkLst>
            <pc:docMk/>
            <pc:sldMk cId="1643877165" sldId="268"/>
            <ac:spMk id="3" creationId="{CFE9C42A-E3F7-448F-9845-4869FB867ADB}"/>
          </ac:spMkLst>
        </pc:spChg>
        <pc:spChg chg="add">
          <ac:chgData name="Johan-david Dehi" userId="S::johan-david.dehi@epitech.eu::d2e1830e-7030-4e01-9606-2659072cc092" providerId="AD" clId="Web-{0E5507AD-9570-7E49-73E7-EB6D776C867F}" dt="2022-02-03T13:48:58.832" v="650"/>
          <ac:spMkLst>
            <pc:docMk/>
            <pc:sldMk cId="1643877165" sldId="268"/>
            <ac:spMk id="9" creationId="{67218665-EA77-40EC-8172-4F17E2DEDB3D}"/>
          </ac:spMkLst>
        </pc:spChg>
        <pc:graphicFrameChg chg="add">
          <ac:chgData name="Johan-david Dehi" userId="S::johan-david.dehi@epitech.eu::d2e1830e-7030-4e01-9606-2659072cc092" providerId="AD" clId="Web-{0E5507AD-9570-7E49-73E7-EB6D776C867F}" dt="2022-02-03T13:48:58.832" v="650"/>
          <ac:graphicFrameMkLst>
            <pc:docMk/>
            <pc:sldMk cId="1643877165" sldId="268"/>
            <ac:graphicFrameMk id="5" creationId="{C9713175-E7FB-42AE-9614-B0B3F7141E1E}"/>
          </ac:graphicFrameMkLst>
        </pc:graphicFrameChg>
      </pc:sldChg>
      <pc:sldChg chg="modSp new mod modClrScheme addCm chgLayout">
        <pc:chgData name="Johan-david Dehi" userId="S::johan-david.dehi@epitech.eu::d2e1830e-7030-4e01-9606-2659072cc092" providerId="AD" clId="Web-{0E5507AD-9570-7E49-73E7-EB6D776C867F}" dt="2022-02-03T15:22:59.457" v="731"/>
        <pc:sldMkLst>
          <pc:docMk/>
          <pc:sldMk cId="1387585940" sldId="269"/>
        </pc:sldMkLst>
        <pc:spChg chg="mod ord">
          <ac:chgData name="Johan-david Dehi" userId="S::johan-david.dehi@epitech.eu::d2e1830e-7030-4e01-9606-2659072cc092" providerId="AD" clId="Web-{0E5507AD-9570-7E49-73E7-EB6D776C867F}" dt="2022-02-03T13:44:37.793" v="605"/>
          <ac:spMkLst>
            <pc:docMk/>
            <pc:sldMk cId="1387585940" sldId="269"/>
            <ac:spMk id="2" creationId="{1F732108-82A1-4FF0-8CEC-D9A5A771A4A7}"/>
          </ac:spMkLst>
        </pc:spChg>
        <pc:spChg chg="mod ord">
          <ac:chgData name="Johan-david Dehi" userId="S::johan-david.dehi@epitech.eu::d2e1830e-7030-4e01-9606-2659072cc092" providerId="AD" clId="Web-{0E5507AD-9570-7E49-73E7-EB6D776C867F}" dt="2022-02-03T13:44:37.793" v="605"/>
          <ac:spMkLst>
            <pc:docMk/>
            <pc:sldMk cId="1387585940" sldId="269"/>
            <ac:spMk id="3" creationId="{BCFA81B4-069D-4497-8CAB-389E6C4B2CCB}"/>
          </ac:spMkLst>
        </pc:spChg>
      </pc:sldChg>
      <pc:sldChg chg="addSp delSp modSp new mod setBg setClrOvrMap">
        <pc:chgData name="Johan-david Dehi" userId="S::johan-david.dehi@epitech.eu::d2e1830e-7030-4e01-9606-2659072cc092" providerId="AD" clId="Web-{0E5507AD-9570-7E49-73E7-EB6D776C867F}" dt="2022-02-03T13:55:17.359" v="726"/>
        <pc:sldMkLst>
          <pc:docMk/>
          <pc:sldMk cId="176700919" sldId="270"/>
        </pc:sldMkLst>
        <pc:spChg chg="mod">
          <ac:chgData name="Johan-david Dehi" userId="S::johan-david.dehi@epitech.eu::d2e1830e-7030-4e01-9606-2659072cc092" providerId="AD" clId="Web-{0E5507AD-9570-7E49-73E7-EB6D776C867F}" dt="2022-02-03T13:55:17.359" v="726"/>
          <ac:spMkLst>
            <pc:docMk/>
            <pc:sldMk cId="176700919" sldId="270"/>
            <ac:spMk id="2" creationId="{6D785910-DBF3-4FE0-8699-247DFB31AE18}"/>
          </ac:spMkLst>
        </pc:spChg>
        <pc:spChg chg="del mod">
          <ac:chgData name="Johan-david Dehi" userId="S::johan-david.dehi@epitech.eu::d2e1830e-7030-4e01-9606-2659072cc092" providerId="AD" clId="Web-{0E5507AD-9570-7E49-73E7-EB6D776C867F}" dt="2022-02-03T13:55:17.359" v="726"/>
          <ac:spMkLst>
            <pc:docMk/>
            <pc:sldMk cId="176700919" sldId="270"/>
            <ac:spMk id="3" creationId="{F07EB1B7-BE5C-4220-BC93-4BCD01AB8C29}"/>
          </ac:spMkLst>
        </pc:spChg>
        <pc:spChg chg="add del">
          <ac:chgData name="Johan-david Dehi" userId="S::johan-david.dehi@epitech.eu::d2e1830e-7030-4e01-9606-2659072cc092" providerId="AD" clId="Web-{0E5507AD-9570-7E49-73E7-EB6D776C867F}" dt="2022-02-03T13:55:17.359" v="726"/>
          <ac:spMkLst>
            <pc:docMk/>
            <pc:sldMk cId="176700919" sldId="270"/>
            <ac:spMk id="8" creationId="{AD6F6937-3B5A-4391-9F37-58A571B362A9}"/>
          </ac:spMkLst>
        </pc:spChg>
        <pc:spChg chg="add del">
          <ac:chgData name="Johan-david Dehi" userId="S::johan-david.dehi@epitech.eu::d2e1830e-7030-4e01-9606-2659072cc092" providerId="AD" clId="Web-{0E5507AD-9570-7E49-73E7-EB6D776C867F}" dt="2022-02-03T13:55:17.327" v="725"/>
          <ac:spMkLst>
            <pc:docMk/>
            <pc:sldMk cId="176700919" sldId="270"/>
            <ac:spMk id="14" creationId="{D6EA1A26-163F-4F15-91F4-F2C51AC9C106}"/>
          </ac:spMkLst>
        </pc:spChg>
        <pc:spChg chg="add">
          <ac:chgData name="Johan-david Dehi" userId="S::johan-david.dehi@epitech.eu::d2e1830e-7030-4e01-9606-2659072cc092" providerId="AD" clId="Web-{0E5507AD-9570-7E49-73E7-EB6D776C867F}" dt="2022-02-03T13:55:17.359" v="726"/>
          <ac:spMkLst>
            <pc:docMk/>
            <pc:sldMk cId="176700919" sldId="270"/>
            <ac:spMk id="16" creationId="{8E7CFAA6-1DBB-43B0-BD82-2FB83CF4E4A4}"/>
          </ac:spMkLst>
        </pc:spChg>
        <pc:graphicFrameChg chg="add">
          <ac:chgData name="Johan-david Dehi" userId="S::johan-david.dehi@epitech.eu::d2e1830e-7030-4e01-9606-2659072cc092" providerId="AD" clId="Web-{0E5507AD-9570-7E49-73E7-EB6D776C867F}" dt="2022-02-03T13:55:17.359" v="726"/>
          <ac:graphicFrameMkLst>
            <pc:docMk/>
            <pc:sldMk cId="176700919" sldId="270"/>
            <ac:graphicFrameMk id="17" creationId="{8FC79FEE-801C-435B-BE14-8F91F8715AF2}"/>
          </ac:graphicFrameMkLst>
        </pc:graphicFrameChg>
        <pc:picChg chg="add del">
          <ac:chgData name="Johan-david Dehi" userId="S::johan-david.dehi@epitech.eu::d2e1830e-7030-4e01-9606-2659072cc092" providerId="AD" clId="Web-{0E5507AD-9570-7E49-73E7-EB6D776C867F}" dt="2022-02-03T13:55:17.327" v="725"/>
          <ac:picMkLst>
            <pc:docMk/>
            <pc:sldMk cId="176700919" sldId="270"/>
            <ac:picMk id="10" creationId="{B6A5110B-AB93-45EE-A1A1-ED9AD8CCDCB8}"/>
          </ac:picMkLst>
        </pc:picChg>
      </pc:sldChg>
      <pc:sldMasterChg chg="del delSldLayout">
        <pc:chgData name="Johan-david Dehi" userId="S::johan-david.dehi@epitech.eu::d2e1830e-7030-4e01-9606-2659072cc092" providerId="AD" clId="Web-{0E5507AD-9570-7E49-73E7-EB6D776C867F}" dt="2022-02-03T13:44:37.793" v="605"/>
        <pc:sldMasterMkLst>
          <pc:docMk/>
          <pc:sldMasterMk cId="1327670427" sldId="2147483660"/>
        </pc:sldMasterMkLst>
        <pc:sldLayoutChg chg="del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327670427" sldId="2147483660"/>
            <pc:sldLayoutMk cId="290237052" sldId="2147483661"/>
          </pc:sldLayoutMkLst>
        </pc:sldLayoutChg>
        <pc:sldLayoutChg chg="del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327670427" sldId="2147483660"/>
            <pc:sldLayoutMk cId="350674107" sldId="2147483662"/>
          </pc:sldLayoutMkLst>
        </pc:sldLayoutChg>
        <pc:sldLayoutChg chg="del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327670427" sldId="2147483660"/>
            <pc:sldLayoutMk cId="2925637904" sldId="2147483663"/>
          </pc:sldLayoutMkLst>
        </pc:sldLayoutChg>
        <pc:sldLayoutChg chg="del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327670427" sldId="2147483660"/>
            <pc:sldLayoutMk cId="1240504040" sldId="2147483664"/>
          </pc:sldLayoutMkLst>
        </pc:sldLayoutChg>
        <pc:sldLayoutChg chg="del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327670427" sldId="2147483660"/>
            <pc:sldLayoutMk cId="3301549117" sldId="2147483665"/>
          </pc:sldLayoutMkLst>
        </pc:sldLayoutChg>
        <pc:sldLayoutChg chg="del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327670427" sldId="2147483660"/>
            <pc:sldLayoutMk cId="1370301295" sldId="2147483666"/>
          </pc:sldLayoutMkLst>
        </pc:sldLayoutChg>
        <pc:sldLayoutChg chg="del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327670427" sldId="2147483660"/>
            <pc:sldLayoutMk cId="3088263569" sldId="2147483667"/>
          </pc:sldLayoutMkLst>
        </pc:sldLayoutChg>
        <pc:sldLayoutChg chg="del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327670427" sldId="2147483660"/>
            <pc:sldLayoutMk cId="100083534" sldId="2147483668"/>
          </pc:sldLayoutMkLst>
        </pc:sldLayoutChg>
        <pc:sldLayoutChg chg="del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327670427" sldId="2147483660"/>
            <pc:sldLayoutMk cId="572858716" sldId="2147483669"/>
          </pc:sldLayoutMkLst>
        </pc:sldLayoutChg>
        <pc:sldLayoutChg chg="del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327670427" sldId="2147483660"/>
            <pc:sldLayoutMk cId="2841477401" sldId="2147483670"/>
          </pc:sldLayoutMkLst>
        </pc:sldLayoutChg>
        <pc:sldLayoutChg chg="del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327670427" sldId="2147483660"/>
            <pc:sldLayoutMk cId="2135436798" sldId="2147483671"/>
          </pc:sldLayoutMkLst>
        </pc:sldLayoutChg>
      </pc:sldMasterChg>
      <pc:sldMasterChg chg="add modTransition addSldLayout modSldLayout">
        <pc:chgData name="Johan-david Dehi" userId="S::johan-david.dehi@epitech.eu::d2e1830e-7030-4e01-9606-2659072cc092" providerId="AD" clId="Web-{0E5507AD-9570-7E49-73E7-EB6D776C867F}" dt="2022-02-03T13:44:37.793" v="605"/>
        <pc:sldMasterMkLst>
          <pc:docMk/>
          <pc:sldMasterMk cId="1689494215" sldId="2147483672"/>
        </pc:sldMasterMkLst>
        <pc:sldLayoutChg chg="add mod replId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689494215" sldId="2147483672"/>
            <pc:sldLayoutMk cId="826144647" sldId="2147483673"/>
          </pc:sldLayoutMkLst>
        </pc:sldLayoutChg>
        <pc:sldLayoutChg chg="add mod replId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689494215" sldId="2147483672"/>
            <pc:sldLayoutMk cId="3710667861" sldId="2147483674"/>
          </pc:sldLayoutMkLst>
        </pc:sldLayoutChg>
        <pc:sldLayoutChg chg="add mod replId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689494215" sldId="2147483672"/>
            <pc:sldLayoutMk cId="1423620172" sldId="2147483675"/>
          </pc:sldLayoutMkLst>
        </pc:sldLayoutChg>
        <pc:sldLayoutChg chg="add mod replId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689494215" sldId="2147483672"/>
            <pc:sldLayoutMk cId="3154259317" sldId="2147483676"/>
          </pc:sldLayoutMkLst>
        </pc:sldLayoutChg>
        <pc:sldLayoutChg chg="add mod replId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689494215" sldId="2147483672"/>
            <pc:sldLayoutMk cId="532744313" sldId="2147483677"/>
          </pc:sldLayoutMkLst>
        </pc:sldLayoutChg>
        <pc:sldLayoutChg chg="add mod replId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689494215" sldId="2147483672"/>
            <pc:sldLayoutMk cId="3819601407" sldId="2147483678"/>
          </pc:sldLayoutMkLst>
        </pc:sldLayoutChg>
        <pc:sldLayoutChg chg="add mod replId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689494215" sldId="2147483672"/>
            <pc:sldLayoutMk cId="1972960927" sldId="2147483679"/>
          </pc:sldLayoutMkLst>
        </pc:sldLayoutChg>
        <pc:sldLayoutChg chg="add mod replId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689494215" sldId="2147483672"/>
            <pc:sldLayoutMk cId="3543438418" sldId="2147483680"/>
          </pc:sldLayoutMkLst>
        </pc:sldLayoutChg>
        <pc:sldLayoutChg chg="add mod replId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689494215" sldId="2147483672"/>
            <pc:sldLayoutMk cId="737987611" sldId="2147483681"/>
          </pc:sldLayoutMkLst>
        </pc:sldLayoutChg>
        <pc:sldLayoutChg chg="add mod replId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689494215" sldId="2147483672"/>
            <pc:sldLayoutMk cId="3710325403" sldId="2147483682"/>
          </pc:sldLayoutMkLst>
        </pc:sldLayoutChg>
        <pc:sldLayoutChg chg="add mod replId">
          <pc:chgData name="Johan-david Dehi" userId="S::johan-david.dehi@epitech.eu::d2e1830e-7030-4e01-9606-2659072cc092" providerId="AD" clId="Web-{0E5507AD-9570-7E49-73E7-EB6D776C867F}" dt="2022-02-03T13:44:37.793" v="605"/>
          <pc:sldLayoutMkLst>
            <pc:docMk/>
            <pc:sldMasterMk cId="1689494215" sldId="2147483672"/>
            <pc:sldLayoutMk cId="2041378168" sldId="2147483683"/>
          </pc:sldLayoutMkLst>
        </pc:sldLayoutChg>
      </pc:sldMasterChg>
    </pc:docChg>
  </pc:docChgLst>
  <pc:docChgLst>
    <pc:chgData name="Johan-david Dehi" userId="S::johan-david.dehi@epitech.eu::d2e1830e-7030-4e01-9606-2659072cc092" providerId="AD" clId="Web-{03FB2A42-AE42-98FF-28D8-DB11A478A5EF}"/>
    <pc:docChg chg="modSld">
      <pc:chgData name="Johan-david Dehi" userId="S::johan-david.dehi@epitech.eu::d2e1830e-7030-4e01-9606-2659072cc092" providerId="AD" clId="Web-{03FB2A42-AE42-98FF-28D8-DB11A478A5EF}" dt="2022-06-23T11:54:55.311" v="76" actId="20577"/>
      <pc:docMkLst>
        <pc:docMk/>
      </pc:docMkLst>
      <pc:sldChg chg="modSp">
        <pc:chgData name="Johan-david Dehi" userId="S::johan-david.dehi@epitech.eu::d2e1830e-7030-4e01-9606-2659072cc092" providerId="AD" clId="Web-{03FB2A42-AE42-98FF-28D8-DB11A478A5EF}" dt="2022-06-23T11:23:14.268" v="15" actId="20577"/>
        <pc:sldMkLst>
          <pc:docMk/>
          <pc:sldMk cId="4268083918" sldId="271"/>
        </pc:sldMkLst>
        <pc:spChg chg="mod">
          <ac:chgData name="Johan-david Dehi" userId="S::johan-david.dehi@epitech.eu::d2e1830e-7030-4e01-9606-2659072cc092" providerId="AD" clId="Web-{03FB2A42-AE42-98FF-28D8-DB11A478A5EF}" dt="2022-06-23T11:23:14.268" v="15" actId="20577"/>
          <ac:spMkLst>
            <pc:docMk/>
            <pc:sldMk cId="4268083918" sldId="271"/>
            <ac:spMk id="10" creationId="{900464C2-F627-4146-B7A9-0235C6D3770F}"/>
          </ac:spMkLst>
        </pc:spChg>
        <pc:spChg chg="mod">
          <ac:chgData name="Johan-david Dehi" userId="S::johan-david.dehi@epitech.eu::d2e1830e-7030-4e01-9606-2659072cc092" providerId="AD" clId="Web-{03FB2A42-AE42-98FF-28D8-DB11A478A5EF}" dt="2022-06-23T11:22:54.736" v="12" actId="20577"/>
          <ac:spMkLst>
            <pc:docMk/>
            <pc:sldMk cId="4268083918" sldId="271"/>
            <ac:spMk id="14" creationId="{B71AA4F6-0336-437C-95F7-346AF88D89AE}"/>
          </ac:spMkLst>
        </pc:spChg>
      </pc:sldChg>
      <pc:sldChg chg="addSp delSp modSp">
        <pc:chgData name="Johan-david Dehi" userId="S::johan-david.dehi@epitech.eu::d2e1830e-7030-4e01-9606-2659072cc092" providerId="AD" clId="Web-{03FB2A42-AE42-98FF-28D8-DB11A478A5EF}" dt="2022-06-23T11:22:32.626" v="11" actId="1076"/>
        <pc:sldMkLst>
          <pc:docMk/>
          <pc:sldMk cId="665417845" sldId="278"/>
        </pc:sldMkLst>
        <pc:picChg chg="add mod">
          <ac:chgData name="Johan-david Dehi" userId="S::johan-david.dehi@epitech.eu::d2e1830e-7030-4e01-9606-2659072cc092" providerId="AD" clId="Web-{03FB2A42-AE42-98FF-28D8-DB11A478A5EF}" dt="2022-06-23T11:22:32.626" v="11" actId="1076"/>
          <ac:picMkLst>
            <pc:docMk/>
            <pc:sldMk cId="665417845" sldId="278"/>
            <ac:picMk id="14" creationId="{7C56EEEE-8160-6A14-7305-5E8EB28792EE}"/>
          </ac:picMkLst>
        </pc:picChg>
        <pc:picChg chg="del">
          <ac:chgData name="Johan-david Dehi" userId="S::johan-david.dehi@epitech.eu::d2e1830e-7030-4e01-9606-2659072cc092" providerId="AD" clId="Web-{03FB2A42-AE42-98FF-28D8-DB11A478A5EF}" dt="2022-06-23T11:22:21.438" v="3"/>
          <ac:picMkLst>
            <pc:docMk/>
            <pc:sldMk cId="665417845" sldId="278"/>
            <ac:picMk id="52" creationId="{A7B0668F-A6EC-DBAE-BAAF-6CA00002B29A}"/>
          </ac:picMkLst>
        </pc:picChg>
        <pc:picChg chg="del">
          <ac:chgData name="Johan-david Dehi" userId="S::johan-david.dehi@epitech.eu::d2e1830e-7030-4e01-9606-2659072cc092" providerId="AD" clId="Web-{03FB2A42-AE42-98FF-28D8-DB11A478A5EF}" dt="2022-06-23T11:22:20.266" v="2"/>
          <ac:picMkLst>
            <pc:docMk/>
            <pc:sldMk cId="665417845" sldId="278"/>
            <ac:picMk id="53" creationId="{BF0432D2-5B15-B79A-B3E5-8B489604C226}"/>
          </ac:picMkLst>
        </pc:picChg>
      </pc:sldChg>
      <pc:sldChg chg="delSp modSp">
        <pc:chgData name="Johan-david Dehi" userId="S::johan-david.dehi@epitech.eu::d2e1830e-7030-4e01-9606-2659072cc092" providerId="AD" clId="Web-{03FB2A42-AE42-98FF-28D8-DB11A478A5EF}" dt="2022-06-23T11:27:32.510" v="18" actId="1076"/>
        <pc:sldMkLst>
          <pc:docMk/>
          <pc:sldMk cId="3496715381" sldId="312"/>
        </pc:sldMkLst>
        <pc:spChg chg="mod">
          <ac:chgData name="Johan-david Dehi" userId="S::johan-david.dehi@epitech.eu::d2e1830e-7030-4e01-9606-2659072cc092" providerId="AD" clId="Web-{03FB2A42-AE42-98FF-28D8-DB11A478A5EF}" dt="2022-06-23T11:27:25.041" v="16" actId="1076"/>
          <ac:spMkLst>
            <pc:docMk/>
            <pc:sldMk cId="3496715381" sldId="312"/>
            <ac:spMk id="18" creationId="{ADCE1CAC-2864-D5DE-EF2F-F96C668B1B04}"/>
          </ac:spMkLst>
        </pc:spChg>
        <pc:spChg chg="del">
          <ac:chgData name="Johan-david Dehi" userId="S::johan-david.dehi@epitech.eu::d2e1830e-7030-4e01-9606-2659072cc092" providerId="AD" clId="Web-{03FB2A42-AE42-98FF-28D8-DB11A478A5EF}" dt="2022-06-23T09:47:23.361" v="0"/>
          <ac:spMkLst>
            <pc:docMk/>
            <pc:sldMk cId="3496715381" sldId="312"/>
            <ac:spMk id="47" creationId="{67C6D1CA-A303-492B-09E6-306806E99AA5}"/>
          </ac:spMkLst>
        </pc:spChg>
        <pc:picChg chg="mod">
          <ac:chgData name="Johan-david Dehi" userId="S::johan-david.dehi@epitech.eu::d2e1830e-7030-4e01-9606-2659072cc092" providerId="AD" clId="Web-{03FB2A42-AE42-98FF-28D8-DB11A478A5EF}" dt="2022-06-23T11:27:32.510" v="18" actId="1076"/>
          <ac:picMkLst>
            <pc:docMk/>
            <pc:sldMk cId="3496715381" sldId="312"/>
            <ac:picMk id="14" creationId="{46F628C9-91EC-B59F-4C4A-86AC77C900A8}"/>
          </ac:picMkLst>
        </pc:picChg>
      </pc:sldChg>
      <pc:sldChg chg="addSp delSp modSp mod setBg">
        <pc:chgData name="Johan-david Dehi" userId="S::johan-david.dehi@epitech.eu::d2e1830e-7030-4e01-9606-2659072cc092" providerId="AD" clId="Web-{03FB2A42-AE42-98FF-28D8-DB11A478A5EF}" dt="2022-06-23T11:54:55.311" v="76" actId="20577"/>
        <pc:sldMkLst>
          <pc:docMk/>
          <pc:sldMk cId="2846599956" sldId="314"/>
        </pc:sldMkLst>
        <pc:spChg chg="mod">
          <ac:chgData name="Johan-david Dehi" userId="S::johan-david.dehi@epitech.eu::d2e1830e-7030-4e01-9606-2659072cc092" providerId="AD" clId="Web-{03FB2A42-AE42-98FF-28D8-DB11A478A5EF}" dt="2022-06-23T11:54:36.967" v="73"/>
          <ac:spMkLst>
            <pc:docMk/>
            <pc:sldMk cId="2846599956" sldId="314"/>
            <ac:spMk id="2" creationId="{1202E325-0681-B23D-0F21-CE81C8499A4B}"/>
          </ac:spMkLst>
        </pc:spChg>
        <pc:spChg chg="add del mod">
          <ac:chgData name="Johan-david Dehi" userId="S::johan-david.dehi@epitech.eu::d2e1830e-7030-4e01-9606-2659072cc092" providerId="AD" clId="Web-{03FB2A42-AE42-98FF-28D8-DB11A478A5EF}" dt="2022-06-23T11:54:36.967" v="73"/>
          <ac:spMkLst>
            <pc:docMk/>
            <pc:sldMk cId="2846599956" sldId="314"/>
            <ac:spMk id="3" creationId="{E91CCB69-F48A-D180-3706-F3C2A0CBCDE5}"/>
          </ac:spMkLst>
        </pc:spChg>
        <pc:spChg chg="add del">
          <ac:chgData name="Johan-david Dehi" userId="S::johan-david.dehi@epitech.eu::d2e1830e-7030-4e01-9606-2659072cc092" providerId="AD" clId="Web-{03FB2A42-AE42-98FF-28D8-DB11A478A5EF}" dt="2022-06-23T11:54:36.873" v="72"/>
          <ac:spMkLst>
            <pc:docMk/>
            <pc:sldMk cId="2846599956" sldId="314"/>
            <ac:spMk id="9" creationId="{1C4DAAB9-1F6E-44A6-8EBD-11AA857B20AB}"/>
          </ac:spMkLst>
        </pc:spChg>
        <pc:spChg chg="add">
          <ac:chgData name="Johan-david Dehi" userId="S::johan-david.dehi@epitech.eu::d2e1830e-7030-4e01-9606-2659072cc092" providerId="AD" clId="Web-{03FB2A42-AE42-98FF-28D8-DB11A478A5EF}" dt="2022-06-23T11:54:36.967" v="73"/>
          <ac:spMkLst>
            <pc:docMk/>
            <pc:sldMk cId="2846599956" sldId="314"/>
            <ac:spMk id="11" creationId="{F88A5712-2FE0-4DD4-BDC6-099EA378A050}"/>
          </ac:spMkLst>
        </pc:spChg>
        <pc:spChg chg="add">
          <ac:chgData name="Johan-david Dehi" userId="S::johan-david.dehi@epitech.eu::d2e1830e-7030-4e01-9606-2659072cc092" providerId="AD" clId="Web-{03FB2A42-AE42-98FF-28D8-DB11A478A5EF}" dt="2022-06-23T11:54:36.967" v="73"/>
          <ac:spMkLst>
            <pc:docMk/>
            <pc:sldMk cId="2846599956" sldId="314"/>
            <ac:spMk id="13" creationId="{448E5503-E0F8-4B94-81A3-B1FA57623E0F}"/>
          </ac:spMkLst>
        </pc:spChg>
        <pc:spChg chg="add">
          <ac:chgData name="Johan-david Dehi" userId="S::johan-david.dehi@epitech.eu::d2e1830e-7030-4e01-9606-2659072cc092" providerId="AD" clId="Web-{03FB2A42-AE42-98FF-28D8-DB11A478A5EF}" dt="2022-06-23T11:54:36.967" v="73"/>
          <ac:spMkLst>
            <pc:docMk/>
            <pc:sldMk cId="2846599956" sldId="314"/>
            <ac:spMk id="15" creationId="{CE54F896-85E7-4403-9E37-1B004731F8C9}"/>
          </ac:spMkLst>
        </pc:spChg>
        <pc:graphicFrameChg chg="add del">
          <ac:chgData name="Johan-david Dehi" userId="S::johan-david.dehi@epitech.eu::d2e1830e-7030-4e01-9606-2659072cc092" providerId="AD" clId="Web-{03FB2A42-AE42-98FF-28D8-DB11A478A5EF}" dt="2022-06-23T11:54:36.873" v="72"/>
          <ac:graphicFrameMkLst>
            <pc:docMk/>
            <pc:sldMk cId="2846599956" sldId="314"/>
            <ac:graphicFrameMk id="5" creationId="{5AF19C76-2CA8-B7B5-DC35-A0E1F95BB7A0}"/>
          </ac:graphicFrameMkLst>
        </pc:graphicFrameChg>
        <pc:graphicFrameChg chg="add modGraphic">
          <ac:chgData name="Johan-david Dehi" userId="S::johan-david.dehi@epitech.eu::d2e1830e-7030-4e01-9606-2659072cc092" providerId="AD" clId="Web-{03FB2A42-AE42-98FF-28D8-DB11A478A5EF}" dt="2022-06-23T11:54:55.311" v="76" actId="20577"/>
          <ac:graphicFrameMkLst>
            <pc:docMk/>
            <pc:sldMk cId="2846599956" sldId="314"/>
            <ac:graphicFrameMk id="14" creationId="{2E52158D-E829-AE1D-A64D-C38D807A5E6F}"/>
          </ac:graphicFrameMkLst>
        </pc:graphicFrameChg>
        <pc:picChg chg="add">
          <ac:chgData name="Johan-david Dehi" userId="S::johan-david.dehi@epitech.eu::d2e1830e-7030-4e01-9606-2659072cc092" providerId="AD" clId="Web-{03FB2A42-AE42-98FF-28D8-DB11A478A5EF}" dt="2022-06-23T11:54:36.967" v="73"/>
          <ac:picMkLst>
            <pc:docMk/>
            <pc:sldMk cId="2846599956" sldId="314"/>
            <ac:picMk id="12" creationId="{90A9C49B-76D8-4E9B-B430-D1ADF40F1CF8}"/>
          </ac:picMkLst>
        </pc:picChg>
      </pc:sldChg>
    </pc:docChg>
  </pc:docChgLst>
  <pc:docChgLst>
    <pc:chgData name="Lea JUNGER" userId="S::lea.junger@epitech.eu::218102f1-eee5-4a35-8e0d-def52b1d5972" providerId="AD" clId="Web-{315092CE-B2F2-414E-DA78-D04B234E9A37}"/>
    <pc:docChg chg="addSld modSld sldOrd">
      <pc:chgData name="Lea JUNGER" userId="S::lea.junger@epitech.eu::218102f1-eee5-4a35-8e0d-def52b1d5972" providerId="AD" clId="Web-{315092CE-B2F2-414E-DA78-D04B234E9A37}" dt="2022-02-09T23:18:21.516" v="29"/>
      <pc:docMkLst>
        <pc:docMk/>
      </pc:docMkLst>
      <pc:sldChg chg="modSp add ord replId">
        <pc:chgData name="Lea JUNGER" userId="S::lea.junger@epitech.eu::218102f1-eee5-4a35-8e0d-def52b1d5972" providerId="AD" clId="Web-{315092CE-B2F2-414E-DA78-D04B234E9A37}" dt="2022-02-09T23:18:21.516" v="29"/>
        <pc:sldMkLst>
          <pc:docMk/>
          <pc:sldMk cId="3529972546" sldId="288"/>
        </pc:sldMkLst>
        <pc:spChg chg="mod">
          <ac:chgData name="Lea JUNGER" userId="S::lea.junger@epitech.eu::218102f1-eee5-4a35-8e0d-def52b1d5972" providerId="AD" clId="Web-{315092CE-B2F2-414E-DA78-D04B234E9A37}" dt="2022-02-09T23:16:21.810" v="11" actId="20577"/>
          <ac:spMkLst>
            <pc:docMk/>
            <pc:sldMk cId="3529972546" sldId="288"/>
            <ac:spMk id="2" creationId="{E403A539-E365-4581-AC0E-A8CE21DCE893}"/>
          </ac:spMkLst>
        </pc:spChg>
        <pc:spChg chg="mod">
          <ac:chgData name="Lea JUNGER" userId="S::lea.junger@epitech.eu::218102f1-eee5-4a35-8e0d-def52b1d5972" providerId="AD" clId="Web-{315092CE-B2F2-414E-DA78-D04B234E9A37}" dt="2022-02-09T23:16:40.888" v="27" actId="20577"/>
          <ac:spMkLst>
            <pc:docMk/>
            <pc:sldMk cId="3529972546" sldId="288"/>
            <ac:spMk id="22" creationId="{E467686A-F293-40BB-9B89-B5E615ECF66F}"/>
          </ac:spMkLst>
        </pc:spChg>
        <pc:graphicFrameChg chg="modGraphic">
          <ac:chgData name="Lea JUNGER" userId="S::lea.junger@epitech.eu::218102f1-eee5-4a35-8e0d-def52b1d5972" providerId="AD" clId="Web-{315092CE-B2F2-414E-DA78-D04B234E9A37}" dt="2022-02-09T23:18:21.516" v="29"/>
          <ac:graphicFrameMkLst>
            <pc:docMk/>
            <pc:sldMk cId="3529972546" sldId="288"/>
            <ac:graphicFrameMk id="7" creationId="{9F70C52A-62AF-4077-817B-A2116744F3E6}"/>
          </ac:graphicFrameMkLst>
        </pc:graphicFrameChg>
      </pc:sldChg>
    </pc:docChg>
  </pc:docChgLst>
  <pc:docChgLst>
    <pc:chgData name="Johan-david Dehi" userId="S::johan-david.dehi@epitech.eu::d2e1830e-7030-4e01-9606-2659072cc092" providerId="AD" clId="Web-{3557CE4D-8B44-6D62-9DE7-BF13DAF0361F}"/>
    <pc:docChg chg="addSld modSld">
      <pc:chgData name="Johan-david Dehi" userId="S::johan-david.dehi@epitech.eu::d2e1830e-7030-4e01-9606-2659072cc092" providerId="AD" clId="Web-{3557CE4D-8B44-6D62-9DE7-BF13DAF0361F}" dt="2022-02-10T09:44:46.427" v="61" actId="20577"/>
      <pc:docMkLst>
        <pc:docMk/>
      </pc:docMkLst>
      <pc:sldChg chg="addSp delSp">
        <pc:chgData name="Johan-david Dehi" userId="S::johan-david.dehi@epitech.eu::d2e1830e-7030-4e01-9606-2659072cc092" providerId="AD" clId="Web-{3557CE4D-8B44-6D62-9DE7-BF13DAF0361F}" dt="2022-02-10T08:50:03.148" v="32"/>
        <pc:sldMkLst>
          <pc:docMk/>
          <pc:sldMk cId="158795816" sldId="284"/>
        </pc:sldMkLst>
        <pc:spChg chg="del">
          <ac:chgData name="Johan-david Dehi" userId="S::johan-david.dehi@epitech.eu::d2e1830e-7030-4e01-9606-2659072cc092" providerId="AD" clId="Web-{3557CE4D-8B44-6D62-9DE7-BF13DAF0361F}" dt="2022-02-10T08:22:27.001" v="0"/>
          <ac:spMkLst>
            <pc:docMk/>
            <pc:sldMk cId="158795816" sldId="284"/>
            <ac:spMk id="22" creationId="{E467686A-F293-40BB-9B89-B5E615ECF66F}"/>
          </ac:spMkLst>
        </pc:spChg>
        <pc:picChg chg="add">
          <ac:chgData name="Johan-david Dehi" userId="S::johan-david.dehi@epitech.eu::d2e1830e-7030-4e01-9606-2659072cc092" providerId="AD" clId="Web-{3557CE4D-8B44-6D62-9DE7-BF13DAF0361F}" dt="2022-02-10T08:50:03.148" v="32"/>
          <ac:picMkLst>
            <pc:docMk/>
            <pc:sldMk cId="158795816" sldId="284"/>
            <ac:picMk id="24" creationId="{B064EEF5-ADD3-4263-895E-0378E44DCD88}"/>
          </ac:picMkLst>
        </pc:picChg>
      </pc:sldChg>
      <pc:sldChg chg="modSp">
        <pc:chgData name="Johan-david Dehi" userId="S::johan-david.dehi@epitech.eu::d2e1830e-7030-4e01-9606-2659072cc092" providerId="AD" clId="Web-{3557CE4D-8B44-6D62-9DE7-BF13DAF0361F}" dt="2022-02-10T09:43:30.457" v="44"/>
        <pc:sldMkLst>
          <pc:docMk/>
          <pc:sldMk cId="34712155" sldId="285"/>
        </pc:sldMkLst>
        <pc:graphicFrameChg chg="mod modGraphic">
          <ac:chgData name="Johan-david Dehi" userId="S::johan-david.dehi@epitech.eu::d2e1830e-7030-4e01-9606-2659072cc092" providerId="AD" clId="Web-{3557CE4D-8B44-6D62-9DE7-BF13DAF0361F}" dt="2022-02-10T09:43:30.457" v="44"/>
          <ac:graphicFrameMkLst>
            <pc:docMk/>
            <pc:sldMk cId="34712155" sldId="285"/>
            <ac:graphicFrameMk id="9" creationId="{35AE79B0-1D62-404C-BA9B-574A84786BCE}"/>
          </ac:graphicFrameMkLst>
        </pc:graphicFrameChg>
      </pc:sldChg>
      <pc:sldChg chg="addSp delSp modSp new addCm">
        <pc:chgData name="Johan-david Dehi" userId="S::johan-david.dehi@epitech.eu::d2e1830e-7030-4e01-9606-2659072cc092" providerId="AD" clId="Web-{3557CE4D-8B44-6D62-9DE7-BF13DAF0361F}" dt="2022-02-10T09:24:33.806" v="36"/>
        <pc:sldMkLst>
          <pc:docMk/>
          <pc:sldMk cId="3691743367" sldId="289"/>
        </pc:sldMkLst>
        <pc:spChg chg="del">
          <ac:chgData name="Johan-david Dehi" userId="S::johan-david.dehi@epitech.eu::d2e1830e-7030-4e01-9606-2659072cc092" providerId="AD" clId="Web-{3557CE4D-8B44-6D62-9DE7-BF13DAF0361F}" dt="2022-02-10T08:46:34.987" v="2"/>
          <ac:spMkLst>
            <pc:docMk/>
            <pc:sldMk cId="3691743367" sldId="289"/>
            <ac:spMk id="2" creationId="{8BD22B73-9D80-4DBD-B64B-65E9BEE85F11}"/>
          </ac:spMkLst>
        </pc:spChg>
        <pc:spChg chg="del">
          <ac:chgData name="Johan-david Dehi" userId="S::johan-david.dehi@epitech.eu::d2e1830e-7030-4e01-9606-2659072cc092" providerId="AD" clId="Web-{3557CE4D-8B44-6D62-9DE7-BF13DAF0361F}" dt="2022-02-10T08:46:38.159" v="3"/>
          <ac:spMkLst>
            <pc:docMk/>
            <pc:sldMk cId="3691743367" sldId="289"/>
            <ac:spMk id="3" creationId="{C65E71F8-4B09-433C-8E7C-7BB4E7E79A7C}"/>
          </ac:spMkLst>
        </pc:spChg>
        <pc:spChg chg="add mod">
          <ac:chgData name="Johan-david Dehi" userId="S::johan-david.dehi@epitech.eu::d2e1830e-7030-4e01-9606-2659072cc092" providerId="AD" clId="Web-{3557CE4D-8B44-6D62-9DE7-BF13DAF0361F}" dt="2022-02-10T08:47:35.395" v="25" actId="1076"/>
          <ac:spMkLst>
            <pc:docMk/>
            <pc:sldMk cId="3691743367" sldId="289"/>
            <ac:spMk id="5" creationId="{BD76D143-306B-451C-B1F3-1E9109C10D0D}"/>
          </ac:spMkLst>
        </pc:spChg>
        <pc:picChg chg="add mod">
          <ac:chgData name="Johan-david Dehi" userId="S::johan-david.dehi@epitech.eu::d2e1830e-7030-4e01-9606-2659072cc092" providerId="AD" clId="Web-{3557CE4D-8B44-6D62-9DE7-BF13DAF0361F}" dt="2022-02-10T08:51:58.604" v="34" actId="14100"/>
          <ac:picMkLst>
            <pc:docMk/>
            <pc:sldMk cId="3691743367" sldId="289"/>
            <ac:picMk id="6" creationId="{94B182F0-ED04-4B9B-B033-E1D6DF10C658}"/>
          </ac:picMkLst>
        </pc:picChg>
        <pc:picChg chg="add mod">
          <ac:chgData name="Johan-david Dehi" userId="S::johan-david.dehi@epitech.eu::d2e1830e-7030-4e01-9606-2659072cc092" providerId="AD" clId="Web-{3557CE4D-8B44-6D62-9DE7-BF13DAF0361F}" dt="2022-02-10T08:52:02.526" v="35" actId="1076"/>
          <ac:picMkLst>
            <pc:docMk/>
            <pc:sldMk cId="3691743367" sldId="289"/>
            <ac:picMk id="7" creationId="{D2F22BE7-6DCA-4BEE-A2D4-A2FDD6D23DDB}"/>
          </ac:picMkLst>
        </pc:picChg>
        <pc:picChg chg="add">
          <ac:chgData name="Johan-david Dehi" userId="S::johan-david.dehi@epitech.eu::d2e1830e-7030-4e01-9606-2659072cc092" providerId="AD" clId="Web-{3557CE4D-8B44-6D62-9DE7-BF13DAF0361F}" dt="2022-02-10T08:50:06.086" v="33"/>
          <ac:picMkLst>
            <pc:docMk/>
            <pc:sldMk cId="3691743367" sldId="289"/>
            <ac:picMk id="9" creationId="{9F07F53B-6B10-40B4-8E0A-9E8399392A8A}"/>
          </ac:picMkLst>
        </pc:picChg>
      </pc:sldChg>
      <pc:sldChg chg="modSp">
        <pc:chgData name="Johan-david Dehi" userId="S::johan-david.dehi@epitech.eu::d2e1830e-7030-4e01-9606-2659072cc092" providerId="AD" clId="Web-{3557CE4D-8B44-6D62-9DE7-BF13DAF0361F}" dt="2022-02-10T09:44:46.427" v="61" actId="20577"/>
        <pc:sldMkLst>
          <pc:docMk/>
          <pc:sldMk cId="1044865543" sldId="291"/>
        </pc:sldMkLst>
        <pc:spChg chg="mod">
          <ac:chgData name="Johan-david Dehi" userId="S::johan-david.dehi@epitech.eu::d2e1830e-7030-4e01-9606-2659072cc092" providerId="AD" clId="Web-{3557CE4D-8B44-6D62-9DE7-BF13DAF0361F}" dt="2022-02-10T09:43:57.489" v="46" actId="20577"/>
          <ac:spMkLst>
            <pc:docMk/>
            <pc:sldMk cId="1044865543" sldId="291"/>
            <ac:spMk id="19" creationId="{8677EE4E-D1F3-4715-AAE1-03AC6EE81F48}"/>
          </ac:spMkLst>
        </pc:spChg>
        <pc:spChg chg="mod">
          <ac:chgData name="Johan-david Dehi" userId="S::johan-david.dehi@epitech.eu::d2e1830e-7030-4e01-9606-2659072cc092" providerId="AD" clId="Web-{3557CE4D-8B44-6D62-9DE7-BF13DAF0361F}" dt="2022-02-10T09:44:16.786" v="52" actId="20577"/>
          <ac:spMkLst>
            <pc:docMk/>
            <pc:sldMk cId="1044865543" sldId="291"/>
            <ac:spMk id="21" creationId="{7970D597-4B9B-4360-B762-ECC230BDA03E}"/>
          </ac:spMkLst>
        </pc:spChg>
        <pc:spChg chg="mod">
          <ac:chgData name="Johan-david Dehi" userId="S::johan-david.dehi@epitech.eu::d2e1830e-7030-4e01-9606-2659072cc092" providerId="AD" clId="Web-{3557CE4D-8B44-6D62-9DE7-BF13DAF0361F}" dt="2022-02-10T09:44:46.427" v="61" actId="20577"/>
          <ac:spMkLst>
            <pc:docMk/>
            <pc:sldMk cId="1044865543" sldId="291"/>
            <ac:spMk id="23" creationId="{87677CB4-DAEF-482F-A8EE-28AD784B77FB}"/>
          </ac:spMkLst>
        </pc:spChg>
      </pc:sldChg>
    </pc:docChg>
  </pc:docChgLst>
  <pc:docChgLst>
    <pc:chgData name="Richard La" userId="S::richard.la@epitech.eu::b410b44a-5ed8-4aa2-8f15-96b01994f7c7" providerId="AD" clId="Web-{70EB9CB1-D02E-F2D8-C06D-99C3B34B3DC0}"/>
    <pc:docChg chg="addSld delSld modSld">
      <pc:chgData name="Richard La" userId="S::richard.la@epitech.eu::b410b44a-5ed8-4aa2-8f15-96b01994f7c7" providerId="AD" clId="Web-{70EB9CB1-D02E-F2D8-C06D-99C3B34B3DC0}" dt="2022-06-23T09:27:22.779" v="123" actId="20577"/>
      <pc:docMkLst>
        <pc:docMk/>
      </pc:docMkLst>
      <pc:sldChg chg="modSp">
        <pc:chgData name="Richard La" userId="S::richard.la@epitech.eu::b410b44a-5ed8-4aa2-8f15-96b01994f7c7" providerId="AD" clId="Web-{70EB9CB1-D02E-F2D8-C06D-99C3B34B3DC0}" dt="2022-06-23T09:27:22.779" v="123" actId="20577"/>
        <pc:sldMkLst>
          <pc:docMk/>
          <pc:sldMk cId="3327920587" sldId="307"/>
        </pc:sldMkLst>
        <pc:spChg chg="mod">
          <ac:chgData name="Richard La" userId="S::richard.la@epitech.eu::b410b44a-5ed8-4aa2-8f15-96b01994f7c7" providerId="AD" clId="Web-{70EB9CB1-D02E-F2D8-C06D-99C3B34B3DC0}" dt="2022-06-23T09:21:48.969" v="93" actId="20577"/>
          <ac:spMkLst>
            <pc:docMk/>
            <pc:sldMk cId="3327920587" sldId="307"/>
            <ac:spMk id="2" creationId="{EDF1DFC7-B217-B5D5-EE60-A7CDD53FCC2C}"/>
          </ac:spMkLst>
        </pc:spChg>
        <pc:spChg chg="mod">
          <ac:chgData name="Richard La" userId="S::richard.la@epitech.eu::b410b44a-5ed8-4aa2-8f15-96b01994f7c7" providerId="AD" clId="Web-{70EB9CB1-D02E-F2D8-C06D-99C3B34B3DC0}" dt="2022-06-23T09:27:22.779" v="123" actId="20577"/>
          <ac:spMkLst>
            <pc:docMk/>
            <pc:sldMk cId="3327920587" sldId="307"/>
            <ac:spMk id="4" creationId="{98DD6463-9E63-B398-9D5B-9BC3CB1A44AE}"/>
          </ac:spMkLst>
        </pc:spChg>
      </pc:sldChg>
      <pc:sldChg chg="add del replId">
        <pc:chgData name="Richard La" userId="S::richard.la@epitech.eu::b410b44a-5ed8-4aa2-8f15-96b01994f7c7" providerId="AD" clId="Web-{70EB9CB1-D02E-F2D8-C06D-99C3B34B3DC0}" dt="2022-06-23T09:24:57.320" v="120"/>
        <pc:sldMkLst>
          <pc:docMk/>
          <pc:sldMk cId="3660383217" sldId="31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B6115A-5C19-430A-8928-9FE9712ED1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8C9BDE3-F2E5-40A0-9298-F750D17762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C252E3C9-CBF0-47C4-B9CD-A2D8EB16F67D}" type="parTrans" cxnId="{611EFFB2-E7BD-4E29-B898-A1741AE2D514}">
      <dgm:prSet/>
      <dgm:spPr/>
      <dgm:t>
        <a:bodyPr/>
        <a:lstStyle/>
        <a:p>
          <a:endParaRPr lang="en-US"/>
        </a:p>
      </dgm:t>
    </dgm:pt>
    <dgm:pt modelId="{CFED4DD5-D381-4886-A1F8-FAD0471DAE02}" type="sibTrans" cxnId="{611EFFB2-E7BD-4E29-B898-A1741AE2D514}">
      <dgm:prSet/>
      <dgm:spPr/>
      <dgm:t>
        <a:bodyPr/>
        <a:lstStyle/>
        <a:p>
          <a:endParaRPr lang="en-US"/>
        </a:p>
      </dgm:t>
    </dgm:pt>
    <dgm:pt modelId="{F2187F05-B42C-48B7-80F2-3187BCD5E1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Team</a:t>
          </a:r>
        </a:p>
      </dgm:t>
    </dgm:pt>
    <dgm:pt modelId="{FF95709D-0BDA-4B55-86DD-B1A20E8828D0}" type="parTrans" cxnId="{F33C2843-4A25-4C71-8C6E-752C31450F0A}">
      <dgm:prSet/>
      <dgm:spPr/>
      <dgm:t>
        <a:bodyPr/>
        <a:lstStyle/>
        <a:p>
          <a:endParaRPr lang="en-US"/>
        </a:p>
      </dgm:t>
    </dgm:pt>
    <dgm:pt modelId="{F52C34F8-880E-47A0-A9B7-9A31B5736E61}" type="sibTrans" cxnId="{F33C2843-4A25-4C71-8C6E-752C31450F0A}">
      <dgm:prSet/>
      <dgm:spPr/>
      <dgm:t>
        <a:bodyPr/>
        <a:lstStyle/>
        <a:p>
          <a:endParaRPr lang="en-US"/>
        </a:p>
      </dgm:t>
    </dgm:pt>
    <dgm:pt modelId="{0143E0D1-3659-4A3D-A343-CFC70F08E9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Organization</a:t>
          </a:r>
        </a:p>
      </dgm:t>
    </dgm:pt>
    <dgm:pt modelId="{8FA46898-2526-48A5-877C-3DF0A349FDAC}" type="parTrans" cxnId="{552E0F2A-D07E-4562-AB5F-02906A9B1C12}">
      <dgm:prSet/>
      <dgm:spPr/>
      <dgm:t>
        <a:bodyPr/>
        <a:lstStyle/>
        <a:p>
          <a:endParaRPr lang="en-US"/>
        </a:p>
      </dgm:t>
    </dgm:pt>
    <dgm:pt modelId="{0E572029-678C-4AB7-BD04-533E66DB8310}" type="sibTrans" cxnId="{552E0F2A-D07E-4562-AB5F-02906A9B1C12}">
      <dgm:prSet/>
      <dgm:spPr/>
      <dgm:t>
        <a:bodyPr/>
        <a:lstStyle/>
        <a:p>
          <a:endParaRPr lang="en-US"/>
        </a:p>
      </dgm:t>
    </dgm:pt>
    <dgm:pt modelId="{C356A0FD-C5CA-47FC-96BB-441002361D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</a:t>
          </a:r>
        </a:p>
      </dgm:t>
    </dgm:pt>
    <dgm:pt modelId="{8C56354D-B9D4-4E19-BE1D-E91692DDF824}" type="parTrans" cxnId="{D90F1D61-7C64-419D-9C58-7122891DC0AC}">
      <dgm:prSet/>
      <dgm:spPr/>
      <dgm:t>
        <a:bodyPr/>
        <a:lstStyle/>
        <a:p>
          <a:endParaRPr lang="en-US"/>
        </a:p>
      </dgm:t>
    </dgm:pt>
    <dgm:pt modelId="{CE566512-497F-4EBA-937D-9B33C3C19224}" type="sibTrans" cxnId="{D90F1D61-7C64-419D-9C58-7122891DC0AC}">
      <dgm:prSet/>
      <dgm:spPr/>
      <dgm:t>
        <a:bodyPr/>
        <a:lstStyle/>
        <a:p>
          <a:endParaRPr lang="en-US"/>
        </a:p>
      </dgm:t>
    </dgm:pt>
    <dgm:pt modelId="{C6689D1E-FAD7-440C-A32B-AE14C7A27A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Feedback</a:t>
          </a:r>
        </a:p>
      </dgm:t>
    </dgm:pt>
    <dgm:pt modelId="{7B5CBCEB-1111-45F8-890A-B20791D64C36}" type="parTrans" cxnId="{96D66A7B-EB11-4A09-AF31-3209E7D76673}">
      <dgm:prSet/>
      <dgm:spPr/>
      <dgm:t>
        <a:bodyPr/>
        <a:lstStyle/>
        <a:p>
          <a:endParaRPr lang="en-US"/>
        </a:p>
      </dgm:t>
    </dgm:pt>
    <dgm:pt modelId="{645B76A6-A55D-494D-8602-72E68A31EA44}" type="sibTrans" cxnId="{96D66A7B-EB11-4A09-AF31-3209E7D76673}">
      <dgm:prSet/>
      <dgm:spPr/>
      <dgm:t>
        <a:bodyPr/>
        <a:lstStyle/>
        <a:p>
          <a:endParaRPr lang="en-US"/>
        </a:p>
      </dgm:t>
    </dgm:pt>
    <dgm:pt modelId="{236EBCE5-C80A-4B61-9E3E-3EFA653301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Enhancements</a:t>
          </a:r>
        </a:p>
      </dgm:t>
    </dgm:pt>
    <dgm:pt modelId="{5558C12F-2914-4BB1-B57B-2A0357E73F9E}" type="parTrans" cxnId="{3B07CA0D-B0B0-487A-AF4E-8900BDB0E0C1}">
      <dgm:prSet/>
      <dgm:spPr/>
      <dgm:t>
        <a:bodyPr/>
        <a:lstStyle/>
        <a:p>
          <a:endParaRPr lang="en-US"/>
        </a:p>
      </dgm:t>
    </dgm:pt>
    <dgm:pt modelId="{7E45FA41-C719-4AD1-8942-E5A723E4A647}" type="sibTrans" cxnId="{3B07CA0D-B0B0-487A-AF4E-8900BDB0E0C1}">
      <dgm:prSet/>
      <dgm:spPr/>
      <dgm:t>
        <a:bodyPr/>
        <a:lstStyle/>
        <a:p>
          <a:endParaRPr lang="en-US"/>
        </a:p>
      </dgm:t>
    </dgm:pt>
    <dgm:pt modelId="{C12DFE8D-ACD4-4B08-AC7C-97F1C27D5F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Demonstration</a:t>
          </a:r>
        </a:p>
      </dgm:t>
    </dgm:pt>
    <dgm:pt modelId="{BB157362-4C20-43EB-80FC-78A6E8276BAE}" type="parTrans" cxnId="{AC60652E-95AA-4BE8-B50F-8E5DE486AF4B}">
      <dgm:prSet/>
      <dgm:spPr/>
      <dgm:t>
        <a:bodyPr/>
        <a:lstStyle/>
        <a:p>
          <a:endParaRPr lang="en-US"/>
        </a:p>
      </dgm:t>
    </dgm:pt>
    <dgm:pt modelId="{45F3C25C-9950-4F76-8E55-DF5FE5D78D4A}" type="sibTrans" cxnId="{AC60652E-95AA-4BE8-B50F-8E5DE486AF4B}">
      <dgm:prSet/>
      <dgm:spPr/>
      <dgm:t>
        <a:bodyPr/>
        <a:lstStyle/>
        <a:p>
          <a:endParaRPr lang="en-US"/>
        </a:p>
      </dgm:t>
    </dgm:pt>
    <dgm:pt modelId="{1F7CFC9F-5B1A-4F5F-B512-4ED95BE994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</a:t>
          </a:r>
        </a:p>
      </dgm:t>
    </dgm:pt>
    <dgm:pt modelId="{4FFECFCA-A0B5-4D4C-933C-9BE64D3AD7BD}" type="parTrans" cxnId="{C01D5F81-A21E-4838-ADDB-D2918DEFE199}">
      <dgm:prSet/>
      <dgm:spPr/>
      <dgm:t>
        <a:bodyPr/>
        <a:lstStyle/>
        <a:p>
          <a:endParaRPr lang="en-US"/>
        </a:p>
      </dgm:t>
    </dgm:pt>
    <dgm:pt modelId="{2F595CF4-3279-4F04-9D87-DCE44333DB91}" type="sibTrans" cxnId="{C01D5F81-A21E-4838-ADDB-D2918DEFE199}">
      <dgm:prSet/>
      <dgm:spPr/>
      <dgm:t>
        <a:bodyPr/>
        <a:lstStyle/>
        <a:p>
          <a:endParaRPr lang="en-US"/>
        </a:p>
      </dgm:t>
    </dgm:pt>
    <dgm:pt modelId="{B0F71778-F999-4888-AA30-20EDCD3FA08B}" type="pres">
      <dgm:prSet presAssocID="{34B6115A-5C19-430A-8928-9FE9712ED175}" presName="root" presStyleCnt="0">
        <dgm:presLayoutVars>
          <dgm:dir/>
          <dgm:resizeHandles val="exact"/>
        </dgm:presLayoutVars>
      </dgm:prSet>
      <dgm:spPr/>
    </dgm:pt>
    <dgm:pt modelId="{6E45B4C1-E72C-4558-A6A2-D4284E064C56}" type="pres">
      <dgm:prSet presAssocID="{88C9BDE3-F2E5-40A0-9298-F750D177620C}" presName="compNode" presStyleCnt="0"/>
      <dgm:spPr/>
    </dgm:pt>
    <dgm:pt modelId="{420A3117-DDBB-4486-BDAF-358FB0ABDD3E}" type="pres">
      <dgm:prSet presAssocID="{88C9BDE3-F2E5-40A0-9298-F750D177620C}" presName="bgRect" presStyleLbl="bgShp" presStyleIdx="0" presStyleCnt="8"/>
      <dgm:spPr/>
    </dgm:pt>
    <dgm:pt modelId="{7C39A6D0-A987-4FCF-8F23-64D119BFC540}" type="pres">
      <dgm:prSet presAssocID="{88C9BDE3-F2E5-40A0-9298-F750D177620C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mer"/>
        </a:ext>
      </dgm:extLst>
    </dgm:pt>
    <dgm:pt modelId="{990D1B99-EA2B-4412-81AB-01EF270C2EC6}" type="pres">
      <dgm:prSet presAssocID="{88C9BDE3-F2E5-40A0-9298-F750D177620C}" presName="spaceRect" presStyleCnt="0"/>
      <dgm:spPr/>
    </dgm:pt>
    <dgm:pt modelId="{3A104B27-7527-4772-80B0-A33EB885C292}" type="pres">
      <dgm:prSet presAssocID="{88C9BDE3-F2E5-40A0-9298-F750D177620C}" presName="parTx" presStyleLbl="revTx" presStyleIdx="0" presStyleCnt="8">
        <dgm:presLayoutVars>
          <dgm:chMax val="0"/>
          <dgm:chPref val="0"/>
        </dgm:presLayoutVars>
      </dgm:prSet>
      <dgm:spPr/>
    </dgm:pt>
    <dgm:pt modelId="{677B70F5-1422-48B9-9F0A-163D24B879FA}" type="pres">
      <dgm:prSet presAssocID="{CFED4DD5-D381-4886-A1F8-FAD0471DAE02}" presName="sibTrans" presStyleCnt="0"/>
      <dgm:spPr/>
    </dgm:pt>
    <dgm:pt modelId="{EAF1BAA6-AB0E-465B-8C9B-F5EEDBAA9D04}" type="pres">
      <dgm:prSet presAssocID="{F2187F05-B42C-48B7-80F2-3187BCD5E1D6}" presName="compNode" presStyleCnt="0"/>
      <dgm:spPr/>
    </dgm:pt>
    <dgm:pt modelId="{CDD55609-ED9F-4DA0-8525-3DDCDA7437FD}" type="pres">
      <dgm:prSet presAssocID="{F2187F05-B42C-48B7-80F2-3187BCD5E1D6}" presName="bgRect" presStyleLbl="bgShp" presStyleIdx="1" presStyleCnt="8"/>
      <dgm:spPr/>
    </dgm:pt>
    <dgm:pt modelId="{F63BA478-C433-4BAE-851A-845FF3067964}" type="pres">
      <dgm:prSet presAssocID="{F2187F05-B42C-48B7-80F2-3187BCD5E1D6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vail d’équipe"/>
        </a:ext>
      </dgm:extLst>
    </dgm:pt>
    <dgm:pt modelId="{81EA873C-E56E-4431-B9FB-06673CEDA28C}" type="pres">
      <dgm:prSet presAssocID="{F2187F05-B42C-48B7-80F2-3187BCD5E1D6}" presName="spaceRect" presStyleCnt="0"/>
      <dgm:spPr/>
    </dgm:pt>
    <dgm:pt modelId="{F2491C84-693A-40E5-A10D-7D12FCC6D69D}" type="pres">
      <dgm:prSet presAssocID="{F2187F05-B42C-48B7-80F2-3187BCD5E1D6}" presName="parTx" presStyleLbl="revTx" presStyleIdx="1" presStyleCnt="8">
        <dgm:presLayoutVars>
          <dgm:chMax val="0"/>
          <dgm:chPref val="0"/>
        </dgm:presLayoutVars>
      </dgm:prSet>
      <dgm:spPr/>
    </dgm:pt>
    <dgm:pt modelId="{804F0DB2-571A-4050-88FF-0F64D2118194}" type="pres">
      <dgm:prSet presAssocID="{F52C34F8-880E-47A0-A9B7-9A31B5736E61}" presName="sibTrans" presStyleCnt="0"/>
      <dgm:spPr/>
    </dgm:pt>
    <dgm:pt modelId="{4E239CD1-16B6-40D2-8B3F-5388EB92EA53}" type="pres">
      <dgm:prSet presAssocID="{0143E0D1-3659-4A3D-A343-CFC70F08E9D3}" presName="compNode" presStyleCnt="0"/>
      <dgm:spPr/>
    </dgm:pt>
    <dgm:pt modelId="{20D5865F-9F99-4513-96DB-7F7454DA61B3}" type="pres">
      <dgm:prSet presAssocID="{0143E0D1-3659-4A3D-A343-CFC70F08E9D3}" presName="bgRect" presStyleLbl="bgShp" presStyleIdx="2" presStyleCnt="8"/>
      <dgm:spPr/>
    </dgm:pt>
    <dgm:pt modelId="{E3258ADD-3746-4870-943F-89CBC7AD7A43}" type="pres">
      <dgm:prSet presAssocID="{0143E0D1-3659-4A3D-A343-CFC70F08E9D3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égration"/>
        </a:ext>
      </dgm:extLst>
    </dgm:pt>
    <dgm:pt modelId="{7999620F-9BD1-44D7-BA7D-B570E80AD2E0}" type="pres">
      <dgm:prSet presAssocID="{0143E0D1-3659-4A3D-A343-CFC70F08E9D3}" presName="spaceRect" presStyleCnt="0"/>
      <dgm:spPr/>
    </dgm:pt>
    <dgm:pt modelId="{06753318-826C-40A2-B96F-ABC36759FD78}" type="pres">
      <dgm:prSet presAssocID="{0143E0D1-3659-4A3D-A343-CFC70F08E9D3}" presName="parTx" presStyleLbl="revTx" presStyleIdx="2" presStyleCnt="8">
        <dgm:presLayoutVars>
          <dgm:chMax val="0"/>
          <dgm:chPref val="0"/>
        </dgm:presLayoutVars>
      </dgm:prSet>
      <dgm:spPr/>
    </dgm:pt>
    <dgm:pt modelId="{9A37BC18-5E8F-4ABC-9E3A-B5C74E9AFE46}" type="pres">
      <dgm:prSet presAssocID="{0E572029-678C-4AB7-BD04-533E66DB8310}" presName="sibTrans" presStyleCnt="0"/>
      <dgm:spPr/>
    </dgm:pt>
    <dgm:pt modelId="{8FA8DB41-853E-4CA1-B71E-780CC8C7D982}" type="pres">
      <dgm:prSet presAssocID="{C356A0FD-C5CA-47FC-96BB-441002361D91}" presName="compNode" presStyleCnt="0"/>
      <dgm:spPr/>
    </dgm:pt>
    <dgm:pt modelId="{962B09BF-EE83-4A88-98C0-2389E0B44A84}" type="pres">
      <dgm:prSet presAssocID="{C356A0FD-C5CA-47FC-96BB-441002361D91}" presName="bgRect" presStyleLbl="bgShp" presStyleIdx="3" presStyleCnt="8"/>
      <dgm:spPr/>
    </dgm:pt>
    <dgm:pt modelId="{E5B740E2-8C04-43FD-9727-FCE21E0FF0A0}" type="pres">
      <dgm:prSet presAssocID="{C356A0FD-C5CA-47FC-96BB-441002361D91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uveau projet d’équipe"/>
        </a:ext>
      </dgm:extLst>
    </dgm:pt>
    <dgm:pt modelId="{1D06FD5C-993E-468C-B480-513CDBB76F79}" type="pres">
      <dgm:prSet presAssocID="{C356A0FD-C5CA-47FC-96BB-441002361D91}" presName="spaceRect" presStyleCnt="0"/>
      <dgm:spPr/>
    </dgm:pt>
    <dgm:pt modelId="{CF8A2905-BF15-4ADA-B3C5-E3FBDF5724BC}" type="pres">
      <dgm:prSet presAssocID="{C356A0FD-C5CA-47FC-96BB-441002361D91}" presName="parTx" presStyleLbl="revTx" presStyleIdx="3" presStyleCnt="8">
        <dgm:presLayoutVars>
          <dgm:chMax val="0"/>
          <dgm:chPref val="0"/>
        </dgm:presLayoutVars>
      </dgm:prSet>
      <dgm:spPr/>
    </dgm:pt>
    <dgm:pt modelId="{EAA063FA-A63B-4C15-9E5B-8D777B8A07B9}" type="pres">
      <dgm:prSet presAssocID="{CE566512-497F-4EBA-937D-9B33C3C19224}" presName="sibTrans" presStyleCnt="0"/>
      <dgm:spPr/>
    </dgm:pt>
    <dgm:pt modelId="{E73219D9-9697-4981-A9FB-EF5F41729D34}" type="pres">
      <dgm:prSet presAssocID="{C6689D1E-FAD7-440C-A32B-AE14C7A27AD9}" presName="compNode" presStyleCnt="0"/>
      <dgm:spPr/>
    </dgm:pt>
    <dgm:pt modelId="{A2397147-F209-46B7-A810-68CAFACEE2E4}" type="pres">
      <dgm:prSet presAssocID="{C6689D1E-FAD7-440C-A32B-AE14C7A27AD9}" presName="bgRect" presStyleLbl="bgShp" presStyleIdx="4" presStyleCnt="8"/>
      <dgm:spPr/>
    </dgm:pt>
    <dgm:pt modelId="{32F14993-AAF0-45D0-A1C0-F7CB26192A5B}" type="pres">
      <dgm:prSet presAssocID="{C6689D1E-FAD7-440C-A32B-AE14C7A27AD9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versation, contour"/>
        </a:ext>
      </dgm:extLst>
    </dgm:pt>
    <dgm:pt modelId="{08CAEAB8-D42A-4E75-BC7D-0A492DDFBD3F}" type="pres">
      <dgm:prSet presAssocID="{C6689D1E-FAD7-440C-A32B-AE14C7A27AD9}" presName="spaceRect" presStyleCnt="0"/>
      <dgm:spPr/>
    </dgm:pt>
    <dgm:pt modelId="{BA666659-DA14-4785-8555-1643B8690D50}" type="pres">
      <dgm:prSet presAssocID="{C6689D1E-FAD7-440C-A32B-AE14C7A27AD9}" presName="parTx" presStyleLbl="revTx" presStyleIdx="4" presStyleCnt="8">
        <dgm:presLayoutVars>
          <dgm:chMax val="0"/>
          <dgm:chPref val="0"/>
        </dgm:presLayoutVars>
      </dgm:prSet>
      <dgm:spPr/>
    </dgm:pt>
    <dgm:pt modelId="{924B0E3A-0589-489E-B3EE-5AAF25B2EEAB}" type="pres">
      <dgm:prSet presAssocID="{645B76A6-A55D-494D-8602-72E68A31EA44}" presName="sibTrans" presStyleCnt="0"/>
      <dgm:spPr/>
    </dgm:pt>
    <dgm:pt modelId="{97AA027E-761F-4C4C-98A6-0DE88AC11F90}" type="pres">
      <dgm:prSet presAssocID="{236EBCE5-C80A-4B61-9E3E-3EFA653301A1}" presName="compNode" presStyleCnt="0"/>
      <dgm:spPr/>
    </dgm:pt>
    <dgm:pt modelId="{3F06A043-BF12-4A80-A913-3601FD514988}" type="pres">
      <dgm:prSet presAssocID="{236EBCE5-C80A-4B61-9E3E-3EFA653301A1}" presName="bgRect" presStyleLbl="bgShp" presStyleIdx="5" presStyleCnt="8"/>
      <dgm:spPr/>
    </dgm:pt>
    <dgm:pt modelId="{3C095CC2-5BB0-4C07-9DC1-CF4C45495BD1}" type="pres">
      <dgm:prSet presAssocID="{236EBCE5-C80A-4B61-9E3E-3EFA653301A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éage"/>
        </a:ext>
      </dgm:extLst>
    </dgm:pt>
    <dgm:pt modelId="{F35C8F06-E7EB-48D0-8B97-F306C1EA2815}" type="pres">
      <dgm:prSet presAssocID="{236EBCE5-C80A-4B61-9E3E-3EFA653301A1}" presName="spaceRect" presStyleCnt="0"/>
      <dgm:spPr/>
    </dgm:pt>
    <dgm:pt modelId="{C5E3CC96-6616-4452-AD41-BAD4E45ED1AA}" type="pres">
      <dgm:prSet presAssocID="{236EBCE5-C80A-4B61-9E3E-3EFA653301A1}" presName="parTx" presStyleLbl="revTx" presStyleIdx="5" presStyleCnt="8">
        <dgm:presLayoutVars>
          <dgm:chMax val="0"/>
          <dgm:chPref val="0"/>
        </dgm:presLayoutVars>
      </dgm:prSet>
      <dgm:spPr/>
    </dgm:pt>
    <dgm:pt modelId="{828A15A1-51E9-4C86-ACED-6E180565194B}" type="pres">
      <dgm:prSet presAssocID="{7E45FA41-C719-4AD1-8942-E5A723E4A647}" presName="sibTrans" presStyleCnt="0"/>
      <dgm:spPr/>
    </dgm:pt>
    <dgm:pt modelId="{7080D31F-CF2C-442C-B5EA-254BF4278A35}" type="pres">
      <dgm:prSet presAssocID="{C12DFE8D-ACD4-4B08-AC7C-97F1C27D5F5D}" presName="compNode" presStyleCnt="0"/>
      <dgm:spPr/>
    </dgm:pt>
    <dgm:pt modelId="{0C43FFDA-2B82-4FE7-B5DB-67C1DE5ED6DE}" type="pres">
      <dgm:prSet presAssocID="{C12DFE8D-ACD4-4B08-AC7C-97F1C27D5F5D}" presName="bgRect" presStyleLbl="bgShp" presStyleIdx="6" presStyleCnt="8"/>
      <dgm:spPr/>
    </dgm:pt>
    <dgm:pt modelId="{AB399D14-9F24-4119-B132-5BA10D739C93}" type="pres">
      <dgm:prSet presAssocID="{C12DFE8D-ACD4-4B08-AC7C-97F1C27D5F5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d de page"/>
        </a:ext>
      </dgm:extLst>
    </dgm:pt>
    <dgm:pt modelId="{E40021E8-640A-4978-84CB-01A1619668A5}" type="pres">
      <dgm:prSet presAssocID="{C12DFE8D-ACD4-4B08-AC7C-97F1C27D5F5D}" presName="spaceRect" presStyleCnt="0"/>
      <dgm:spPr/>
    </dgm:pt>
    <dgm:pt modelId="{89514C26-C0AB-449F-B540-5415B44C0ADD}" type="pres">
      <dgm:prSet presAssocID="{C12DFE8D-ACD4-4B08-AC7C-97F1C27D5F5D}" presName="parTx" presStyleLbl="revTx" presStyleIdx="6" presStyleCnt="8">
        <dgm:presLayoutVars>
          <dgm:chMax val="0"/>
          <dgm:chPref val="0"/>
        </dgm:presLayoutVars>
      </dgm:prSet>
      <dgm:spPr/>
    </dgm:pt>
    <dgm:pt modelId="{4D6EBA7D-7AA2-4145-B723-46D4E8D12972}" type="pres">
      <dgm:prSet presAssocID="{45F3C25C-9950-4F76-8E55-DF5FE5D78D4A}" presName="sibTrans" presStyleCnt="0"/>
      <dgm:spPr/>
    </dgm:pt>
    <dgm:pt modelId="{20F86C66-BF98-4F5C-B6D2-761E07687309}" type="pres">
      <dgm:prSet presAssocID="{1F7CFC9F-5B1A-4F5F-B512-4ED95BE99459}" presName="compNode" presStyleCnt="0"/>
      <dgm:spPr/>
    </dgm:pt>
    <dgm:pt modelId="{DA9911C4-D16D-44AC-AB91-747A83BAA473}" type="pres">
      <dgm:prSet presAssocID="{1F7CFC9F-5B1A-4F5F-B512-4ED95BE99459}" presName="bgRect" presStyleLbl="bgShp" presStyleIdx="7" presStyleCnt="8"/>
      <dgm:spPr/>
    </dgm:pt>
    <dgm:pt modelId="{BEF4F606-3BC0-44E3-8806-75313C16B883}" type="pres">
      <dgm:prSet presAssocID="{1F7CFC9F-5B1A-4F5F-B512-4ED95BE9945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der Thin"/>
        </a:ext>
      </dgm:extLst>
    </dgm:pt>
    <dgm:pt modelId="{6E51B03C-2A18-4310-99F5-54E647815DBE}" type="pres">
      <dgm:prSet presAssocID="{1F7CFC9F-5B1A-4F5F-B512-4ED95BE99459}" presName="spaceRect" presStyleCnt="0"/>
      <dgm:spPr/>
    </dgm:pt>
    <dgm:pt modelId="{FFE7A5B8-6BE0-48F3-B708-8640BE8FA47E}" type="pres">
      <dgm:prSet presAssocID="{1F7CFC9F-5B1A-4F5F-B512-4ED95BE99459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98E6270B-83D7-4959-AFCF-BCC069D2816D}" type="presOf" srcId="{C356A0FD-C5CA-47FC-96BB-441002361D91}" destId="{CF8A2905-BF15-4ADA-B3C5-E3FBDF5724BC}" srcOrd="0" destOrd="0" presId="urn:microsoft.com/office/officeart/2018/2/layout/IconVerticalSolidList"/>
    <dgm:cxn modelId="{3B07CA0D-B0B0-487A-AF4E-8900BDB0E0C1}" srcId="{34B6115A-5C19-430A-8928-9FE9712ED175}" destId="{236EBCE5-C80A-4B61-9E3E-3EFA653301A1}" srcOrd="5" destOrd="0" parTransId="{5558C12F-2914-4BB1-B57B-2A0357E73F9E}" sibTransId="{7E45FA41-C719-4AD1-8942-E5A723E4A647}"/>
    <dgm:cxn modelId="{BE51F419-ECD4-4608-982B-C5772DD2BA3E}" type="presOf" srcId="{C6689D1E-FAD7-440C-A32B-AE14C7A27AD9}" destId="{BA666659-DA14-4785-8555-1643B8690D50}" srcOrd="0" destOrd="0" presId="urn:microsoft.com/office/officeart/2018/2/layout/IconVerticalSolidList"/>
    <dgm:cxn modelId="{973EE823-F1C2-4A00-BA11-EC1C796AD7D7}" type="presOf" srcId="{88C9BDE3-F2E5-40A0-9298-F750D177620C}" destId="{3A104B27-7527-4772-80B0-A33EB885C292}" srcOrd="0" destOrd="0" presId="urn:microsoft.com/office/officeart/2018/2/layout/IconVerticalSolidList"/>
    <dgm:cxn modelId="{552E0F2A-D07E-4562-AB5F-02906A9B1C12}" srcId="{34B6115A-5C19-430A-8928-9FE9712ED175}" destId="{0143E0D1-3659-4A3D-A343-CFC70F08E9D3}" srcOrd="2" destOrd="0" parTransId="{8FA46898-2526-48A5-877C-3DF0A349FDAC}" sibTransId="{0E572029-678C-4AB7-BD04-533E66DB8310}"/>
    <dgm:cxn modelId="{AC60652E-95AA-4BE8-B50F-8E5DE486AF4B}" srcId="{34B6115A-5C19-430A-8928-9FE9712ED175}" destId="{C12DFE8D-ACD4-4B08-AC7C-97F1C27D5F5D}" srcOrd="6" destOrd="0" parTransId="{BB157362-4C20-43EB-80FC-78A6E8276BAE}" sibTransId="{45F3C25C-9950-4F76-8E55-DF5FE5D78D4A}"/>
    <dgm:cxn modelId="{0A77F75B-78C8-4DC2-BFCF-4830C595A122}" type="presOf" srcId="{0143E0D1-3659-4A3D-A343-CFC70F08E9D3}" destId="{06753318-826C-40A2-B96F-ABC36759FD78}" srcOrd="0" destOrd="0" presId="urn:microsoft.com/office/officeart/2018/2/layout/IconVerticalSolidList"/>
    <dgm:cxn modelId="{D90F1D61-7C64-419D-9C58-7122891DC0AC}" srcId="{34B6115A-5C19-430A-8928-9FE9712ED175}" destId="{C356A0FD-C5CA-47FC-96BB-441002361D91}" srcOrd="3" destOrd="0" parTransId="{8C56354D-B9D4-4E19-BE1D-E91692DDF824}" sibTransId="{CE566512-497F-4EBA-937D-9B33C3C19224}"/>
    <dgm:cxn modelId="{F33C2843-4A25-4C71-8C6E-752C31450F0A}" srcId="{34B6115A-5C19-430A-8928-9FE9712ED175}" destId="{F2187F05-B42C-48B7-80F2-3187BCD5E1D6}" srcOrd="1" destOrd="0" parTransId="{FF95709D-0BDA-4B55-86DD-B1A20E8828D0}" sibTransId="{F52C34F8-880E-47A0-A9B7-9A31B5736E61}"/>
    <dgm:cxn modelId="{7DF5024A-5483-4B0B-BF2D-81CE2BC17CF2}" type="presOf" srcId="{34B6115A-5C19-430A-8928-9FE9712ED175}" destId="{B0F71778-F999-4888-AA30-20EDCD3FA08B}" srcOrd="0" destOrd="0" presId="urn:microsoft.com/office/officeart/2018/2/layout/IconVerticalSolidList"/>
    <dgm:cxn modelId="{96D66A7B-EB11-4A09-AF31-3209E7D76673}" srcId="{34B6115A-5C19-430A-8928-9FE9712ED175}" destId="{C6689D1E-FAD7-440C-A32B-AE14C7A27AD9}" srcOrd="4" destOrd="0" parTransId="{7B5CBCEB-1111-45F8-890A-B20791D64C36}" sibTransId="{645B76A6-A55D-494D-8602-72E68A31EA44}"/>
    <dgm:cxn modelId="{C01D5F81-A21E-4838-ADDB-D2918DEFE199}" srcId="{34B6115A-5C19-430A-8928-9FE9712ED175}" destId="{1F7CFC9F-5B1A-4F5F-B512-4ED95BE99459}" srcOrd="7" destOrd="0" parTransId="{4FFECFCA-A0B5-4D4C-933C-9BE64D3AD7BD}" sibTransId="{2F595CF4-3279-4F04-9D87-DCE44333DB91}"/>
    <dgm:cxn modelId="{7013068E-87A4-4535-B23D-3EAF780BFDF2}" type="presOf" srcId="{236EBCE5-C80A-4B61-9E3E-3EFA653301A1}" destId="{C5E3CC96-6616-4452-AD41-BAD4E45ED1AA}" srcOrd="0" destOrd="0" presId="urn:microsoft.com/office/officeart/2018/2/layout/IconVerticalSolidList"/>
    <dgm:cxn modelId="{08D10AAE-E51C-4275-9182-41B7A46A746E}" type="presOf" srcId="{C12DFE8D-ACD4-4B08-AC7C-97F1C27D5F5D}" destId="{89514C26-C0AB-449F-B540-5415B44C0ADD}" srcOrd="0" destOrd="0" presId="urn:microsoft.com/office/officeart/2018/2/layout/IconVerticalSolidList"/>
    <dgm:cxn modelId="{611EFFB2-E7BD-4E29-B898-A1741AE2D514}" srcId="{34B6115A-5C19-430A-8928-9FE9712ED175}" destId="{88C9BDE3-F2E5-40A0-9298-F750D177620C}" srcOrd="0" destOrd="0" parTransId="{C252E3C9-CBF0-47C4-B9CD-A2D8EB16F67D}" sibTransId="{CFED4DD5-D381-4886-A1F8-FAD0471DAE02}"/>
    <dgm:cxn modelId="{404BF0E7-097F-4C76-AD40-4C5B21AF0B51}" type="presOf" srcId="{F2187F05-B42C-48B7-80F2-3187BCD5E1D6}" destId="{F2491C84-693A-40E5-A10D-7D12FCC6D69D}" srcOrd="0" destOrd="0" presId="urn:microsoft.com/office/officeart/2018/2/layout/IconVerticalSolidList"/>
    <dgm:cxn modelId="{63FE43EE-6C7C-4D52-8A39-DE3B274B4C31}" type="presOf" srcId="{1F7CFC9F-5B1A-4F5F-B512-4ED95BE99459}" destId="{FFE7A5B8-6BE0-48F3-B708-8640BE8FA47E}" srcOrd="0" destOrd="0" presId="urn:microsoft.com/office/officeart/2018/2/layout/IconVerticalSolidList"/>
    <dgm:cxn modelId="{8F85A3F5-0683-4937-B321-48EC9780E3F2}" type="presParOf" srcId="{B0F71778-F999-4888-AA30-20EDCD3FA08B}" destId="{6E45B4C1-E72C-4558-A6A2-D4284E064C56}" srcOrd="0" destOrd="0" presId="urn:microsoft.com/office/officeart/2018/2/layout/IconVerticalSolidList"/>
    <dgm:cxn modelId="{5D9B2D08-D91D-4580-BA25-A150FFEBF59E}" type="presParOf" srcId="{6E45B4C1-E72C-4558-A6A2-D4284E064C56}" destId="{420A3117-DDBB-4486-BDAF-358FB0ABDD3E}" srcOrd="0" destOrd="0" presId="urn:microsoft.com/office/officeart/2018/2/layout/IconVerticalSolidList"/>
    <dgm:cxn modelId="{2AE3244B-63ED-43A1-8499-D0D2742D8D49}" type="presParOf" srcId="{6E45B4C1-E72C-4558-A6A2-D4284E064C56}" destId="{7C39A6D0-A987-4FCF-8F23-64D119BFC540}" srcOrd="1" destOrd="0" presId="urn:microsoft.com/office/officeart/2018/2/layout/IconVerticalSolidList"/>
    <dgm:cxn modelId="{9ABCDF2A-CE2A-4679-A841-327519731C1D}" type="presParOf" srcId="{6E45B4C1-E72C-4558-A6A2-D4284E064C56}" destId="{990D1B99-EA2B-4412-81AB-01EF270C2EC6}" srcOrd="2" destOrd="0" presId="urn:microsoft.com/office/officeart/2018/2/layout/IconVerticalSolidList"/>
    <dgm:cxn modelId="{85EA9A55-3232-48C6-B814-BA4F6F543F0C}" type="presParOf" srcId="{6E45B4C1-E72C-4558-A6A2-D4284E064C56}" destId="{3A104B27-7527-4772-80B0-A33EB885C292}" srcOrd="3" destOrd="0" presId="urn:microsoft.com/office/officeart/2018/2/layout/IconVerticalSolidList"/>
    <dgm:cxn modelId="{9037FAFD-95A7-4E31-83DA-55D8708056E2}" type="presParOf" srcId="{B0F71778-F999-4888-AA30-20EDCD3FA08B}" destId="{677B70F5-1422-48B9-9F0A-163D24B879FA}" srcOrd="1" destOrd="0" presId="urn:microsoft.com/office/officeart/2018/2/layout/IconVerticalSolidList"/>
    <dgm:cxn modelId="{8A029098-3338-45E6-BE60-6A122F3B257F}" type="presParOf" srcId="{B0F71778-F999-4888-AA30-20EDCD3FA08B}" destId="{EAF1BAA6-AB0E-465B-8C9B-F5EEDBAA9D04}" srcOrd="2" destOrd="0" presId="urn:microsoft.com/office/officeart/2018/2/layout/IconVerticalSolidList"/>
    <dgm:cxn modelId="{F9813E5A-4016-4844-B0B8-87A99084555B}" type="presParOf" srcId="{EAF1BAA6-AB0E-465B-8C9B-F5EEDBAA9D04}" destId="{CDD55609-ED9F-4DA0-8525-3DDCDA7437FD}" srcOrd="0" destOrd="0" presId="urn:microsoft.com/office/officeart/2018/2/layout/IconVerticalSolidList"/>
    <dgm:cxn modelId="{F7C4096A-555D-4069-A678-47D9BE4F4B11}" type="presParOf" srcId="{EAF1BAA6-AB0E-465B-8C9B-F5EEDBAA9D04}" destId="{F63BA478-C433-4BAE-851A-845FF3067964}" srcOrd="1" destOrd="0" presId="urn:microsoft.com/office/officeart/2018/2/layout/IconVerticalSolidList"/>
    <dgm:cxn modelId="{735E4161-2CF4-4540-937E-668E4A520FBD}" type="presParOf" srcId="{EAF1BAA6-AB0E-465B-8C9B-F5EEDBAA9D04}" destId="{81EA873C-E56E-4431-B9FB-06673CEDA28C}" srcOrd="2" destOrd="0" presId="urn:microsoft.com/office/officeart/2018/2/layout/IconVerticalSolidList"/>
    <dgm:cxn modelId="{59F92AE5-F3BB-4174-935F-0B89B4671E84}" type="presParOf" srcId="{EAF1BAA6-AB0E-465B-8C9B-F5EEDBAA9D04}" destId="{F2491C84-693A-40E5-A10D-7D12FCC6D69D}" srcOrd="3" destOrd="0" presId="urn:microsoft.com/office/officeart/2018/2/layout/IconVerticalSolidList"/>
    <dgm:cxn modelId="{B73CC01D-DB0E-49CC-A3AF-725E6173403F}" type="presParOf" srcId="{B0F71778-F999-4888-AA30-20EDCD3FA08B}" destId="{804F0DB2-571A-4050-88FF-0F64D2118194}" srcOrd="3" destOrd="0" presId="urn:microsoft.com/office/officeart/2018/2/layout/IconVerticalSolidList"/>
    <dgm:cxn modelId="{519EC9D3-C2C4-428D-8FE4-881B6D67505B}" type="presParOf" srcId="{B0F71778-F999-4888-AA30-20EDCD3FA08B}" destId="{4E239CD1-16B6-40D2-8B3F-5388EB92EA53}" srcOrd="4" destOrd="0" presId="urn:microsoft.com/office/officeart/2018/2/layout/IconVerticalSolidList"/>
    <dgm:cxn modelId="{BB39C62B-AA73-40EA-A516-06A9BF48B8F4}" type="presParOf" srcId="{4E239CD1-16B6-40D2-8B3F-5388EB92EA53}" destId="{20D5865F-9F99-4513-96DB-7F7454DA61B3}" srcOrd="0" destOrd="0" presId="urn:microsoft.com/office/officeart/2018/2/layout/IconVerticalSolidList"/>
    <dgm:cxn modelId="{0748579B-A61D-40E7-8736-377E51C88549}" type="presParOf" srcId="{4E239CD1-16B6-40D2-8B3F-5388EB92EA53}" destId="{E3258ADD-3746-4870-943F-89CBC7AD7A43}" srcOrd="1" destOrd="0" presId="urn:microsoft.com/office/officeart/2018/2/layout/IconVerticalSolidList"/>
    <dgm:cxn modelId="{84437CA4-7B0F-44D1-973A-9ED6A554170A}" type="presParOf" srcId="{4E239CD1-16B6-40D2-8B3F-5388EB92EA53}" destId="{7999620F-9BD1-44D7-BA7D-B570E80AD2E0}" srcOrd="2" destOrd="0" presId="urn:microsoft.com/office/officeart/2018/2/layout/IconVerticalSolidList"/>
    <dgm:cxn modelId="{E32A089D-DE11-4DDF-B1B7-A18D0064C6EF}" type="presParOf" srcId="{4E239CD1-16B6-40D2-8B3F-5388EB92EA53}" destId="{06753318-826C-40A2-B96F-ABC36759FD78}" srcOrd="3" destOrd="0" presId="urn:microsoft.com/office/officeart/2018/2/layout/IconVerticalSolidList"/>
    <dgm:cxn modelId="{3087BE0E-E357-45D1-B232-31953DA26FF8}" type="presParOf" srcId="{B0F71778-F999-4888-AA30-20EDCD3FA08B}" destId="{9A37BC18-5E8F-4ABC-9E3A-B5C74E9AFE46}" srcOrd="5" destOrd="0" presId="urn:microsoft.com/office/officeart/2018/2/layout/IconVerticalSolidList"/>
    <dgm:cxn modelId="{55B9DB5E-E67C-477E-A9EA-2583DC970F7C}" type="presParOf" srcId="{B0F71778-F999-4888-AA30-20EDCD3FA08B}" destId="{8FA8DB41-853E-4CA1-B71E-780CC8C7D982}" srcOrd="6" destOrd="0" presId="urn:microsoft.com/office/officeart/2018/2/layout/IconVerticalSolidList"/>
    <dgm:cxn modelId="{A5CC7B65-2C69-49E1-B7D5-A6FFC6672141}" type="presParOf" srcId="{8FA8DB41-853E-4CA1-B71E-780CC8C7D982}" destId="{962B09BF-EE83-4A88-98C0-2389E0B44A84}" srcOrd="0" destOrd="0" presId="urn:microsoft.com/office/officeart/2018/2/layout/IconVerticalSolidList"/>
    <dgm:cxn modelId="{A93EC9FA-1DE4-43A1-9A2E-4D196EF028CC}" type="presParOf" srcId="{8FA8DB41-853E-4CA1-B71E-780CC8C7D982}" destId="{E5B740E2-8C04-43FD-9727-FCE21E0FF0A0}" srcOrd="1" destOrd="0" presId="urn:microsoft.com/office/officeart/2018/2/layout/IconVerticalSolidList"/>
    <dgm:cxn modelId="{3BECFA75-5D96-4CF3-842E-6205F0155BC3}" type="presParOf" srcId="{8FA8DB41-853E-4CA1-B71E-780CC8C7D982}" destId="{1D06FD5C-993E-468C-B480-513CDBB76F79}" srcOrd="2" destOrd="0" presId="urn:microsoft.com/office/officeart/2018/2/layout/IconVerticalSolidList"/>
    <dgm:cxn modelId="{19732082-7083-4C4B-AE7D-E0E14109B6F8}" type="presParOf" srcId="{8FA8DB41-853E-4CA1-B71E-780CC8C7D982}" destId="{CF8A2905-BF15-4ADA-B3C5-E3FBDF5724BC}" srcOrd="3" destOrd="0" presId="urn:microsoft.com/office/officeart/2018/2/layout/IconVerticalSolidList"/>
    <dgm:cxn modelId="{395CFE86-721A-4C8E-9861-3CACF57AC2DD}" type="presParOf" srcId="{B0F71778-F999-4888-AA30-20EDCD3FA08B}" destId="{EAA063FA-A63B-4C15-9E5B-8D777B8A07B9}" srcOrd="7" destOrd="0" presId="urn:microsoft.com/office/officeart/2018/2/layout/IconVerticalSolidList"/>
    <dgm:cxn modelId="{2D2B575B-FDA9-4B85-BE03-8F42B8342003}" type="presParOf" srcId="{B0F71778-F999-4888-AA30-20EDCD3FA08B}" destId="{E73219D9-9697-4981-A9FB-EF5F41729D34}" srcOrd="8" destOrd="0" presId="urn:microsoft.com/office/officeart/2018/2/layout/IconVerticalSolidList"/>
    <dgm:cxn modelId="{EE533265-D18D-465A-A62C-590D864A4C4B}" type="presParOf" srcId="{E73219D9-9697-4981-A9FB-EF5F41729D34}" destId="{A2397147-F209-46B7-A810-68CAFACEE2E4}" srcOrd="0" destOrd="0" presId="urn:microsoft.com/office/officeart/2018/2/layout/IconVerticalSolidList"/>
    <dgm:cxn modelId="{56841C38-FE3E-48F0-BBCD-1327113936B5}" type="presParOf" srcId="{E73219D9-9697-4981-A9FB-EF5F41729D34}" destId="{32F14993-AAF0-45D0-A1C0-F7CB26192A5B}" srcOrd="1" destOrd="0" presId="urn:microsoft.com/office/officeart/2018/2/layout/IconVerticalSolidList"/>
    <dgm:cxn modelId="{DB50D6B0-5C5A-42D0-99CC-BBE4E6A196FF}" type="presParOf" srcId="{E73219D9-9697-4981-A9FB-EF5F41729D34}" destId="{08CAEAB8-D42A-4E75-BC7D-0A492DDFBD3F}" srcOrd="2" destOrd="0" presId="urn:microsoft.com/office/officeart/2018/2/layout/IconVerticalSolidList"/>
    <dgm:cxn modelId="{5EFFA8F2-4EA1-4F86-8D25-1679D735EE72}" type="presParOf" srcId="{E73219D9-9697-4981-A9FB-EF5F41729D34}" destId="{BA666659-DA14-4785-8555-1643B8690D50}" srcOrd="3" destOrd="0" presId="urn:microsoft.com/office/officeart/2018/2/layout/IconVerticalSolidList"/>
    <dgm:cxn modelId="{58EEC718-1006-4006-BA1F-E3922A641769}" type="presParOf" srcId="{B0F71778-F999-4888-AA30-20EDCD3FA08B}" destId="{924B0E3A-0589-489E-B3EE-5AAF25B2EEAB}" srcOrd="9" destOrd="0" presId="urn:microsoft.com/office/officeart/2018/2/layout/IconVerticalSolidList"/>
    <dgm:cxn modelId="{503B749A-1E17-472B-9874-9F1E22980C07}" type="presParOf" srcId="{B0F71778-F999-4888-AA30-20EDCD3FA08B}" destId="{97AA027E-761F-4C4C-98A6-0DE88AC11F90}" srcOrd="10" destOrd="0" presId="urn:microsoft.com/office/officeart/2018/2/layout/IconVerticalSolidList"/>
    <dgm:cxn modelId="{5B11AA01-FA2F-4A48-9B8E-E3E594CD642C}" type="presParOf" srcId="{97AA027E-761F-4C4C-98A6-0DE88AC11F90}" destId="{3F06A043-BF12-4A80-A913-3601FD514988}" srcOrd="0" destOrd="0" presId="urn:microsoft.com/office/officeart/2018/2/layout/IconVerticalSolidList"/>
    <dgm:cxn modelId="{47299815-AC4E-495A-8974-92BDFC07A49A}" type="presParOf" srcId="{97AA027E-761F-4C4C-98A6-0DE88AC11F90}" destId="{3C095CC2-5BB0-4C07-9DC1-CF4C45495BD1}" srcOrd="1" destOrd="0" presId="urn:microsoft.com/office/officeart/2018/2/layout/IconVerticalSolidList"/>
    <dgm:cxn modelId="{8F564998-A162-49D3-9C09-A767098E5453}" type="presParOf" srcId="{97AA027E-761F-4C4C-98A6-0DE88AC11F90}" destId="{F35C8F06-E7EB-48D0-8B97-F306C1EA2815}" srcOrd="2" destOrd="0" presId="urn:microsoft.com/office/officeart/2018/2/layout/IconVerticalSolidList"/>
    <dgm:cxn modelId="{4D091409-84F7-441F-ABB3-BDD238F7100F}" type="presParOf" srcId="{97AA027E-761F-4C4C-98A6-0DE88AC11F90}" destId="{C5E3CC96-6616-4452-AD41-BAD4E45ED1AA}" srcOrd="3" destOrd="0" presId="urn:microsoft.com/office/officeart/2018/2/layout/IconVerticalSolidList"/>
    <dgm:cxn modelId="{2592D09B-2CD7-4478-B20E-8E23CC62299A}" type="presParOf" srcId="{B0F71778-F999-4888-AA30-20EDCD3FA08B}" destId="{828A15A1-51E9-4C86-ACED-6E180565194B}" srcOrd="11" destOrd="0" presId="urn:microsoft.com/office/officeart/2018/2/layout/IconVerticalSolidList"/>
    <dgm:cxn modelId="{DF8AA3D1-27EC-4154-B976-691EA9B963AC}" type="presParOf" srcId="{B0F71778-F999-4888-AA30-20EDCD3FA08B}" destId="{7080D31F-CF2C-442C-B5EA-254BF4278A35}" srcOrd="12" destOrd="0" presId="urn:microsoft.com/office/officeart/2018/2/layout/IconVerticalSolidList"/>
    <dgm:cxn modelId="{CCA8E602-6718-4B4B-9503-9B9EB6984860}" type="presParOf" srcId="{7080D31F-CF2C-442C-B5EA-254BF4278A35}" destId="{0C43FFDA-2B82-4FE7-B5DB-67C1DE5ED6DE}" srcOrd="0" destOrd="0" presId="urn:microsoft.com/office/officeart/2018/2/layout/IconVerticalSolidList"/>
    <dgm:cxn modelId="{C977771F-7865-4093-B73D-728E62897EC0}" type="presParOf" srcId="{7080D31F-CF2C-442C-B5EA-254BF4278A35}" destId="{AB399D14-9F24-4119-B132-5BA10D739C93}" srcOrd="1" destOrd="0" presId="urn:microsoft.com/office/officeart/2018/2/layout/IconVerticalSolidList"/>
    <dgm:cxn modelId="{B328DD68-BBB1-4702-8D6E-FE89FEB52374}" type="presParOf" srcId="{7080D31F-CF2C-442C-B5EA-254BF4278A35}" destId="{E40021E8-640A-4978-84CB-01A1619668A5}" srcOrd="2" destOrd="0" presId="urn:microsoft.com/office/officeart/2018/2/layout/IconVerticalSolidList"/>
    <dgm:cxn modelId="{2743B0D8-F127-4869-A297-E50FF7434BBA}" type="presParOf" srcId="{7080D31F-CF2C-442C-B5EA-254BF4278A35}" destId="{89514C26-C0AB-449F-B540-5415B44C0ADD}" srcOrd="3" destOrd="0" presId="urn:microsoft.com/office/officeart/2018/2/layout/IconVerticalSolidList"/>
    <dgm:cxn modelId="{5435245D-9108-4001-89AF-803CC70F4276}" type="presParOf" srcId="{B0F71778-F999-4888-AA30-20EDCD3FA08B}" destId="{4D6EBA7D-7AA2-4145-B723-46D4E8D12972}" srcOrd="13" destOrd="0" presId="urn:microsoft.com/office/officeart/2018/2/layout/IconVerticalSolidList"/>
    <dgm:cxn modelId="{BBF4C7A3-8A6E-4A67-B538-9DC0471C4552}" type="presParOf" srcId="{B0F71778-F999-4888-AA30-20EDCD3FA08B}" destId="{20F86C66-BF98-4F5C-B6D2-761E07687309}" srcOrd="14" destOrd="0" presId="urn:microsoft.com/office/officeart/2018/2/layout/IconVerticalSolidList"/>
    <dgm:cxn modelId="{41B4F86D-F0D5-4CA6-9313-08FD15FCC64B}" type="presParOf" srcId="{20F86C66-BF98-4F5C-B6D2-761E07687309}" destId="{DA9911C4-D16D-44AC-AB91-747A83BAA473}" srcOrd="0" destOrd="0" presId="urn:microsoft.com/office/officeart/2018/2/layout/IconVerticalSolidList"/>
    <dgm:cxn modelId="{03BD8D66-6FFF-4AEC-AF00-9B7B41330CC8}" type="presParOf" srcId="{20F86C66-BF98-4F5C-B6D2-761E07687309}" destId="{BEF4F606-3BC0-44E3-8806-75313C16B883}" srcOrd="1" destOrd="0" presId="urn:microsoft.com/office/officeart/2018/2/layout/IconVerticalSolidList"/>
    <dgm:cxn modelId="{88B59172-3DDD-4459-AD69-6E67D875A1C9}" type="presParOf" srcId="{20F86C66-BF98-4F5C-B6D2-761E07687309}" destId="{6E51B03C-2A18-4310-99F5-54E647815DBE}" srcOrd="2" destOrd="0" presId="urn:microsoft.com/office/officeart/2018/2/layout/IconVerticalSolidList"/>
    <dgm:cxn modelId="{EB9A880C-C3B3-4FB6-9344-AB15517DAAA8}" type="presParOf" srcId="{20F86C66-BF98-4F5C-B6D2-761E07687309}" destId="{FFE7A5B8-6BE0-48F3-B708-8640BE8FA4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DD30D4-7CEC-476C-ACE9-D6B643FF7ED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DD5216A-5BDA-4571-B075-5B2BEC464A99}">
      <dgm:prSet/>
      <dgm:spPr/>
      <dgm:t>
        <a:bodyPr/>
        <a:lstStyle/>
        <a:p>
          <a:r>
            <a:rPr lang="fr-FR" baseline="0"/>
            <a:t>epsilon = 1</a:t>
          </a:r>
          <a:endParaRPr lang="en-US"/>
        </a:p>
      </dgm:t>
    </dgm:pt>
    <dgm:pt modelId="{CFA9D001-6E29-4F1C-A4FA-A4FF705292B4}" type="parTrans" cxnId="{3383C708-4D91-40EE-83ED-3316287D44C5}">
      <dgm:prSet/>
      <dgm:spPr/>
      <dgm:t>
        <a:bodyPr/>
        <a:lstStyle/>
        <a:p>
          <a:endParaRPr lang="en-US"/>
        </a:p>
      </dgm:t>
    </dgm:pt>
    <dgm:pt modelId="{963849DE-BF4D-457A-8498-FE55F62CD700}" type="sibTrans" cxnId="{3383C708-4D91-40EE-83ED-3316287D44C5}">
      <dgm:prSet/>
      <dgm:spPr/>
      <dgm:t>
        <a:bodyPr/>
        <a:lstStyle/>
        <a:p>
          <a:endParaRPr lang="en-US"/>
        </a:p>
      </dgm:t>
    </dgm:pt>
    <dgm:pt modelId="{4C63D79D-8918-4392-9165-232978BA5492}">
      <dgm:prSet/>
      <dgm:spPr/>
      <dgm:t>
        <a:bodyPr/>
        <a:lstStyle/>
        <a:p>
          <a:r>
            <a:rPr lang="fr-FR" baseline="0"/>
            <a:t>max_epsilon = 1</a:t>
          </a:r>
          <a:endParaRPr lang="en-US"/>
        </a:p>
      </dgm:t>
    </dgm:pt>
    <dgm:pt modelId="{259C2D24-D5E0-4896-BE2F-02876BEBD8FE}" type="parTrans" cxnId="{A2DEA5D9-6D86-4A39-9418-F6538852A958}">
      <dgm:prSet/>
      <dgm:spPr/>
      <dgm:t>
        <a:bodyPr/>
        <a:lstStyle/>
        <a:p>
          <a:endParaRPr lang="en-US"/>
        </a:p>
      </dgm:t>
    </dgm:pt>
    <dgm:pt modelId="{65D14059-6844-4A92-8E9D-7054CF818989}" type="sibTrans" cxnId="{A2DEA5D9-6D86-4A39-9418-F6538852A958}">
      <dgm:prSet/>
      <dgm:spPr/>
      <dgm:t>
        <a:bodyPr/>
        <a:lstStyle/>
        <a:p>
          <a:endParaRPr lang="en-US"/>
        </a:p>
      </dgm:t>
    </dgm:pt>
    <dgm:pt modelId="{4CBED61C-910F-4F7F-B5C0-D187F4F96F56}">
      <dgm:prSet/>
      <dgm:spPr/>
      <dgm:t>
        <a:bodyPr/>
        <a:lstStyle/>
        <a:p>
          <a:r>
            <a:rPr lang="fr-FR" baseline="0"/>
            <a:t>episodes = 25000</a:t>
          </a:r>
          <a:endParaRPr lang="en-US"/>
        </a:p>
      </dgm:t>
    </dgm:pt>
    <dgm:pt modelId="{9EEC52FD-8A34-4AAF-BD2F-582AA9A393FB}" type="parTrans" cxnId="{BECC00F5-2108-4A63-BA11-6F0FD92FAA4C}">
      <dgm:prSet/>
      <dgm:spPr/>
      <dgm:t>
        <a:bodyPr/>
        <a:lstStyle/>
        <a:p>
          <a:endParaRPr lang="en-US"/>
        </a:p>
      </dgm:t>
    </dgm:pt>
    <dgm:pt modelId="{A25C0973-7F12-4B3D-92B8-3816B766A6E1}" type="sibTrans" cxnId="{BECC00F5-2108-4A63-BA11-6F0FD92FAA4C}">
      <dgm:prSet/>
      <dgm:spPr/>
      <dgm:t>
        <a:bodyPr/>
        <a:lstStyle/>
        <a:p>
          <a:endParaRPr lang="en-US"/>
        </a:p>
      </dgm:t>
    </dgm:pt>
    <dgm:pt modelId="{406A0842-A9A2-4113-AF86-789C63A654E3}">
      <dgm:prSet/>
      <dgm:spPr/>
      <dgm:t>
        <a:bodyPr/>
        <a:lstStyle/>
        <a:p>
          <a:r>
            <a:rPr lang="fr-FR" baseline="0"/>
            <a:t>gamma = 0.95</a:t>
          </a:r>
          <a:endParaRPr lang="en-US"/>
        </a:p>
      </dgm:t>
    </dgm:pt>
    <dgm:pt modelId="{5B20CFEB-D7D4-4ED6-A2D6-70A8B7DED5BB}" type="parTrans" cxnId="{2A38AABE-3398-43F9-858D-2916BC77F248}">
      <dgm:prSet/>
      <dgm:spPr/>
      <dgm:t>
        <a:bodyPr/>
        <a:lstStyle/>
        <a:p>
          <a:endParaRPr lang="en-US"/>
        </a:p>
      </dgm:t>
    </dgm:pt>
    <dgm:pt modelId="{76AEFF63-D2AE-4A81-88EB-1F5246311390}" type="sibTrans" cxnId="{2A38AABE-3398-43F9-858D-2916BC77F248}">
      <dgm:prSet/>
      <dgm:spPr/>
      <dgm:t>
        <a:bodyPr/>
        <a:lstStyle/>
        <a:p>
          <a:endParaRPr lang="en-US"/>
        </a:p>
      </dgm:t>
    </dgm:pt>
    <dgm:pt modelId="{2A98CC28-CD9A-431B-9DDF-F100EAC14999}">
      <dgm:prSet/>
      <dgm:spPr/>
      <dgm:t>
        <a:bodyPr/>
        <a:lstStyle/>
        <a:p>
          <a:r>
            <a:rPr lang="fr-FR" baseline="0"/>
            <a:t>min_epsilon = 0.001</a:t>
          </a:r>
          <a:endParaRPr lang="en-US"/>
        </a:p>
      </dgm:t>
    </dgm:pt>
    <dgm:pt modelId="{AC7A5C2E-8567-4580-8D54-AA5BC4937D94}" type="parTrans" cxnId="{594D7468-2997-45BA-B80C-BFA5C49F0083}">
      <dgm:prSet/>
      <dgm:spPr/>
      <dgm:t>
        <a:bodyPr/>
        <a:lstStyle/>
        <a:p>
          <a:endParaRPr lang="en-US"/>
        </a:p>
      </dgm:t>
    </dgm:pt>
    <dgm:pt modelId="{7F8AB9D0-8E38-4126-9BEB-DDFFA582AFFF}" type="sibTrans" cxnId="{594D7468-2997-45BA-B80C-BFA5C49F0083}">
      <dgm:prSet/>
      <dgm:spPr/>
      <dgm:t>
        <a:bodyPr/>
        <a:lstStyle/>
        <a:p>
          <a:endParaRPr lang="en-US"/>
        </a:p>
      </dgm:t>
    </dgm:pt>
    <dgm:pt modelId="{37928BD0-BFBC-4B83-9725-49974FB8738A}">
      <dgm:prSet/>
      <dgm:spPr/>
      <dgm:t>
        <a:bodyPr/>
        <a:lstStyle/>
        <a:p>
          <a:r>
            <a:rPr lang="fr-FR" baseline="0"/>
            <a:t>epsilon_decay = 0.01</a:t>
          </a:r>
          <a:endParaRPr lang="en-US"/>
        </a:p>
      </dgm:t>
    </dgm:pt>
    <dgm:pt modelId="{B2BFD223-61AE-4C49-8BE9-1AFA783FC68B}" type="parTrans" cxnId="{521C3384-BF82-4297-BB6B-7F85307048AA}">
      <dgm:prSet/>
      <dgm:spPr/>
      <dgm:t>
        <a:bodyPr/>
        <a:lstStyle/>
        <a:p>
          <a:endParaRPr lang="en-US"/>
        </a:p>
      </dgm:t>
    </dgm:pt>
    <dgm:pt modelId="{5A35B477-4520-4F28-82E6-2AB56F0A9295}" type="sibTrans" cxnId="{521C3384-BF82-4297-BB6B-7F85307048AA}">
      <dgm:prSet/>
      <dgm:spPr/>
      <dgm:t>
        <a:bodyPr/>
        <a:lstStyle/>
        <a:p>
          <a:endParaRPr lang="en-US"/>
        </a:p>
      </dgm:t>
    </dgm:pt>
    <dgm:pt modelId="{04D78EA2-69C4-4920-8400-D467C23FB675}">
      <dgm:prSet/>
      <dgm:spPr/>
      <dgm:t>
        <a:bodyPr/>
        <a:lstStyle/>
        <a:p>
          <a:r>
            <a:rPr lang="fr-FR" baseline="0"/>
            <a:t>alpha = 0.85</a:t>
          </a:r>
          <a:endParaRPr lang="en-US"/>
        </a:p>
      </dgm:t>
    </dgm:pt>
    <dgm:pt modelId="{CBFE48DB-16A3-468B-A834-217DE1E49198}" type="parTrans" cxnId="{086526D3-A73C-4232-9857-6728E9418A78}">
      <dgm:prSet/>
      <dgm:spPr/>
      <dgm:t>
        <a:bodyPr/>
        <a:lstStyle/>
        <a:p>
          <a:endParaRPr lang="en-US"/>
        </a:p>
      </dgm:t>
    </dgm:pt>
    <dgm:pt modelId="{B14AA8BE-F517-48BE-AC95-0519DEDD0296}" type="sibTrans" cxnId="{086526D3-A73C-4232-9857-6728E9418A78}">
      <dgm:prSet/>
      <dgm:spPr/>
      <dgm:t>
        <a:bodyPr/>
        <a:lstStyle/>
        <a:p>
          <a:endParaRPr lang="en-US"/>
        </a:p>
      </dgm:t>
    </dgm:pt>
    <dgm:pt modelId="{D6FF7208-0899-472E-BA14-44A3207E1FB3}">
      <dgm:prSet/>
      <dgm:spPr/>
      <dgm:t>
        <a:bodyPr/>
        <a:lstStyle/>
        <a:p>
          <a:r>
            <a:rPr lang="fr-FR" baseline="0"/>
            <a:t>max_steps = 99</a:t>
          </a:r>
          <a:endParaRPr lang="en-US"/>
        </a:p>
      </dgm:t>
    </dgm:pt>
    <dgm:pt modelId="{3B23928F-7638-4DA6-8581-B02D828D6061}" type="parTrans" cxnId="{2FFB0FDE-F90D-492B-9738-AA03AFE24AAB}">
      <dgm:prSet/>
      <dgm:spPr/>
      <dgm:t>
        <a:bodyPr/>
        <a:lstStyle/>
        <a:p>
          <a:endParaRPr lang="en-US"/>
        </a:p>
      </dgm:t>
    </dgm:pt>
    <dgm:pt modelId="{893A21B9-9C5A-487F-81E0-F3D95333690F}" type="sibTrans" cxnId="{2FFB0FDE-F90D-492B-9738-AA03AFE24AAB}">
      <dgm:prSet/>
      <dgm:spPr/>
      <dgm:t>
        <a:bodyPr/>
        <a:lstStyle/>
        <a:p>
          <a:endParaRPr lang="en-US"/>
        </a:p>
      </dgm:t>
    </dgm:pt>
    <dgm:pt modelId="{2689060B-C6EC-4837-8D77-885C189B1FAD}" type="pres">
      <dgm:prSet presAssocID="{0ADD30D4-7CEC-476C-ACE9-D6B643FF7EDF}" presName="diagram" presStyleCnt="0">
        <dgm:presLayoutVars>
          <dgm:dir/>
          <dgm:resizeHandles val="exact"/>
        </dgm:presLayoutVars>
      </dgm:prSet>
      <dgm:spPr/>
    </dgm:pt>
    <dgm:pt modelId="{43475B2F-7015-46BF-8FD0-7444B443A5D3}" type="pres">
      <dgm:prSet presAssocID="{2DD5216A-5BDA-4571-B075-5B2BEC464A99}" presName="node" presStyleLbl="node1" presStyleIdx="0" presStyleCnt="8">
        <dgm:presLayoutVars>
          <dgm:bulletEnabled val="1"/>
        </dgm:presLayoutVars>
      </dgm:prSet>
      <dgm:spPr/>
    </dgm:pt>
    <dgm:pt modelId="{D2AAC1F7-4776-4FC9-A80E-A673709C5526}" type="pres">
      <dgm:prSet presAssocID="{963849DE-BF4D-457A-8498-FE55F62CD700}" presName="sibTrans" presStyleCnt="0"/>
      <dgm:spPr/>
    </dgm:pt>
    <dgm:pt modelId="{2D3AEBCC-D69E-4F13-94CE-D48814DEB011}" type="pres">
      <dgm:prSet presAssocID="{4C63D79D-8918-4392-9165-232978BA5492}" presName="node" presStyleLbl="node1" presStyleIdx="1" presStyleCnt="8">
        <dgm:presLayoutVars>
          <dgm:bulletEnabled val="1"/>
        </dgm:presLayoutVars>
      </dgm:prSet>
      <dgm:spPr/>
    </dgm:pt>
    <dgm:pt modelId="{242DEAA9-1899-49D1-9AF6-F743A25BDE1C}" type="pres">
      <dgm:prSet presAssocID="{65D14059-6844-4A92-8E9D-7054CF818989}" presName="sibTrans" presStyleCnt="0"/>
      <dgm:spPr/>
    </dgm:pt>
    <dgm:pt modelId="{44B9282C-5A26-4145-A407-96FA0FAEEB7B}" type="pres">
      <dgm:prSet presAssocID="{4CBED61C-910F-4F7F-B5C0-D187F4F96F56}" presName="node" presStyleLbl="node1" presStyleIdx="2" presStyleCnt="8">
        <dgm:presLayoutVars>
          <dgm:bulletEnabled val="1"/>
        </dgm:presLayoutVars>
      </dgm:prSet>
      <dgm:spPr/>
    </dgm:pt>
    <dgm:pt modelId="{3877C597-1E57-468A-876A-211E039F643C}" type="pres">
      <dgm:prSet presAssocID="{A25C0973-7F12-4B3D-92B8-3816B766A6E1}" presName="sibTrans" presStyleCnt="0"/>
      <dgm:spPr/>
    </dgm:pt>
    <dgm:pt modelId="{DC1E07FF-EA8C-46AB-ABD9-E898C967B970}" type="pres">
      <dgm:prSet presAssocID="{406A0842-A9A2-4113-AF86-789C63A654E3}" presName="node" presStyleLbl="node1" presStyleIdx="3" presStyleCnt="8">
        <dgm:presLayoutVars>
          <dgm:bulletEnabled val="1"/>
        </dgm:presLayoutVars>
      </dgm:prSet>
      <dgm:spPr/>
    </dgm:pt>
    <dgm:pt modelId="{2F1296FD-FC91-48EA-A02D-F4EE3ABC2E31}" type="pres">
      <dgm:prSet presAssocID="{76AEFF63-D2AE-4A81-88EB-1F5246311390}" presName="sibTrans" presStyleCnt="0"/>
      <dgm:spPr/>
    </dgm:pt>
    <dgm:pt modelId="{04164D8D-EB06-4AAA-B7BC-FA796AABE315}" type="pres">
      <dgm:prSet presAssocID="{2A98CC28-CD9A-431B-9DDF-F100EAC14999}" presName="node" presStyleLbl="node1" presStyleIdx="4" presStyleCnt="8">
        <dgm:presLayoutVars>
          <dgm:bulletEnabled val="1"/>
        </dgm:presLayoutVars>
      </dgm:prSet>
      <dgm:spPr/>
    </dgm:pt>
    <dgm:pt modelId="{C48917BD-8FCB-4E36-8C9C-2765C69DAEB2}" type="pres">
      <dgm:prSet presAssocID="{7F8AB9D0-8E38-4126-9BEB-DDFFA582AFFF}" presName="sibTrans" presStyleCnt="0"/>
      <dgm:spPr/>
    </dgm:pt>
    <dgm:pt modelId="{F05A4FE3-7DB5-4982-9B9A-A5DBAF238E9F}" type="pres">
      <dgm:prSet presAssocID="{37928BD0-BFBC-4B83-9725-49974FB8738A}" presName="node" presStyleLbl="node1" presStyleIdx="5" presStyleCnt="8">
        <dgm:presLayoutVars>
          <dgm:bulletEnabled val="1"/>
        </dgm:presLayoutVars>
      </dgm:prSet>
      <dgm:spPr/>
    </dgm:pt>
    <dgm:pt modelId="{E37F87A3-A1DD-4921-A9A2-AFB96A5EF92B}" type="pres">
      <dgm:prSet presAssocID="{5A35B477-4520-4F28-82E6-2AB56F0A9295}" presName="sibTrans" presStyleCnt="0"/>
      <dgm:spPr/>
    </dgm:pt>
    <dgm:pt modelId="{95D03732-613D-467F-BD5C-CE719627AADE}" type="pres">
      <dgm:prSet presAssocID="{04D78EA2-69C4-4920-8400-D467C23FB675}" presName="node" presStyleLbl="node1" presStyleIdx="6" presStyleCnt="8">
        <dgm:presLayoutVars>
          <dgm:bulletEnabled val="1"/>
        </dgm:presLayoutVars>
      </dgm:prSet>
      <dgm:spPr/>
    </dgm:pt>
    <dgm:pt modelId="{0E00FEAB-4F26-4D7C-9137-25377268D3E3}" type="pres">
      <dgm:prSet presAssocID="{B14AA8BE-F517-48BE-AC95-0519DEDD0296}" presName="sibTrans" presStyleCnt="0"/>
      <dgm:spPr/>
    </dgm:pt>
    <dgm:pt modelId="{76260025-B173-4200-90D4-D665A3D3AD0B}" type="pres">
      <dgm:prSet presAssocID="{D6FF7208-0899-472E-BA14-44A3207E1FB3}" presName="node" presStyleLbl="node1" presStyleIdx="7" presStyleCnt="8">
        <dgm:presLayoutVars>
          <dgm:bulletEnabled val="1"/>
        </dgm:presLayoutVars>
      </dgm:prSet>
      <dgm:spPr/>
    </dgm:pt>
  </dgm:ptLst>
  <dgm:cxnLst>
    <dgm:cxn modelId="{3383C708-4D91-40EE-83ED-3316287D44C5}" srcId="{0ADD30D4-7CEC-476C-ACE9-D6B643FF7EDF}" destId="{2DD5216A-5BDA-4571-B075-5B2BEC464A99}" srcOrd="0" destOrd="0" parTransId="{CFA9D001-6E29-4F1C-A4FA-A4FF705292B4}" sibTransId="{963849DE-BF4D-457A-8498-FE55F62CD700}"/>
    <dgm:cxn modelId="{068BE236-1310-4589-BC68-39749D8DBF93}" type="presOf" srcId="{0ADD30D4-7CEC-476C-ACE9-D6B643FF7EDF}" destId="{2689060B-C6EC-4837-8D77-885C189B1FAD}" srcOrd="0" destOrd="0" presId="urn:microsoft.com/office/officeart/2005/8/layout/default"/>
    <dgm:cxn modelId="{6C81513C-8D98-46E2-AEBE-5AC6F88DAB4D}" type="presOf" srcId="{04D78EA2-69C4-4920-8400-D467C23FB675}" destId="{95D03732-613D-467F-BD5C-CE719627AADE}" srcOrd="0" destOrd="0" presId="urn:microsoft.com/office/officeart/2005/8/layout/default"/>
    <dgm:cxn modelId="{594D7468-2997-45BA-B80C-BFA5C49F0083}" srcId="{0ADD30D4-7CEC-476C-ACE9-D6B643FF7EDF}" destId="{2A98CC28-CD9A-431B-9DDF-F100EAC14999}" srcOrd="4" destOrd="0" parTransId="{AC7A5C2E-8567-4580-8D54-AA5BC4937D94}" sibTransId="{7F8AB9D0-8E38-4126-9BEB-DDFFA582AFFF}"/>
    <dgm:cxn modelId="{112AB956-BD4C-4F3C-B0E0-7A1B88D70D1E}" type="presOf" srcId="{4C63D79D-8918-4392-9165-232978BA5492}" destId="{2D3AEBCC-D69E-4F13-94CE-D48814DEB011}" srcOrd="0" destOrd="0" presId="urn:microsoft.com/office/officeart/2005/8/layout/default"/>
    <dgm:cxn modelId="{521C3384-BF82-4297-BB6B-7F85307048AA}" srcId="{0ADD30D4-7CEC-476C-ACE9-D6B643FF7EDF}" destId="{37928BD0-BFBC-4B83-9725-49974FB8738A}" srcOrd="5" destOrd="0" parTransId="{B2BFD223-61AE-4C49-8BE9-1AFA783FC68B}" sibTransId="{5A35B477-4520-4F28-82E6-2AB56F0A9295}"/>
    <dgm:cxn modelId="{7D5E1E9A-567F-4754-930B-ABC851886ADD}" type="presOf" srcId="{37928BD0-BFBC-4B83-9725-49974FB8738A}" destId="{F05A4FE3-7DB5-4982-9B9A-A5DBAF238E9F}" srcOrd="0" destOrd="0" presId="urn:microsoft.com/office/officeart/2005/8/layout/default"/>
    <dgm:cxn modelId="{2A38AABE-3398-43F9-858D-2916BC77F248}" srcId="{0ADD30D4-7CEC-476C-ACE9-D6B643FF7EDF}" destId="{406A0842-A9A2-4113-AF86-789C63A654E3}" srcOrd="3" destOrd="0" parTransId="{5B20CFEB-D7D4-4ED6-A2D6-70A8B7DED5BB}" sibTransId="{76AEFF63-D2AE-4A81-88EB-1F5246311390}"/>
    <dgm:cxn modelId="{83E4F1BE-3109-4B03-B2D8-9605E7E18F13}" type="presOf" srcId="{D6FF7208-0899-472E-BA14-44A3207E1FB3}" destId="{76260025-B173-4200-90D4-D665A3D3AD0B}" srcOrd="0" destOrd="0" presId="urn:microsoft.com/office/officeart/2005/8/layout/default"/>
    <dgm:cxn modelId="{D9578BC6-4DBB-45FF-8FCB-6DD1F9983483}" type="presOf" srcId="{2DD5216A-5BDA-4571-B075-5B2BEC464A99}" destId="{43475B2F-7015-46BF-8FD0-7444B443A5D3}" srcOrd="0" destOrd="0" presId="urn:microsoft.com/office/officeart/2005/8/layout/default"/>
    <dgm:cxn modelId="{086526D3-A73C-4232-9857-6728E9418A78}" srcId="{0ADD30D4-7CEC-476C-ACE9-D6B643FF7EDF}" destId="{04D78EA2-69C4-4920-8400-D467C23FB675}" srcOrd="6" destOrd="0" parTransId="{CBFE48DB-16A3-468B-A834-217DE1E49198}" sibTransId="{B14AA8BE-F517-48BE-AC95-0519DEDD0296}"/>
    <dgm:cxn modelId="{A2DEA5D9-6D86-4A39-9418-F6538852A958}" srcId="{0ADD30D4-7CEC-476C-ACE9-D6B643FF7EDF}" destId="{4C63D79D-8918-4392-9165-232978BA5492}" srcOrd="1" destOrd="0" parTransId="{259C2D24-D5E0-4896-BE2F-02876BEBD8FE}" sibTransId="{65D14059-6844-4A92-8E9D-7054CF818989}"/>
    <dgm:cxn modelId="{3428D7DB-A43C-42A3-9950-41C08D68221C}" type="presOf" srcId="{2A98CC28-CD9A-431B-9DDF-F100EAC14999}" destId="{04164D8D-EB06-4AAA-B7BC-FA796AABE315}" srcOrd="0" destOrd="0" presId="urn:microsoft.com/office/officeart/2005/8/layout/default"/>
    <dgm:cxn modelId="{2FFB0FDE-F90D-492B-9738-AA03AFE24AAB}" srcId="{0ADD30D4-7CEC-476C-ACE9-D6B643FF7EDF}" destId="{D6FF7208-0899-472E-BA14-44A3207E1FB3}" srcOrd="7" destOrd="0" parTransId="{3B23928F-7638-4DA6-8581-B02D828D6061}" sibTransId="{893A21B9-9C5A-487F-81E0-F3D95333690F}"/>
    <dgm:cxn modelId="{FBB504E3-C7CD-4642-8C04-00130FDB7C41}" type="presOf" srcId="{4CBED61C-910F-4F7F-B5C0-D187F4F96F56}" destId="{44B9282C-5A26-4145-A407-96FA0FAEEB7B}" srcOrd="0" destOrd="0" presId="urn:microsoft.com/office/officeart/2005/8/layout/default"/>
    <dgm:cxn modelId="{164D15E8-8D84-4477-9D5E-1AF0CD15C2A0}" type="presOf" srcId="{406A0842-A9A2-4113-AF86-789C63A654E3}" destId="{DC1E07FF-EA8C-46AB-ABD9-E898C967B970}" srcOrd="0" destOrd="0" presId="urn:microsoft.com/office/officeart/2005/8/layout/default"/>
    <dgm:cxn modelId="{BECC00F5-2108-4A63-BA11-6F0FD92FAA4C}" srcId="{0ADD30D4-7CEC-476C-ACE9-D6B643FF7EDF}" destId="{4CBED61C-910F-4F7F-B5C0-D187F4F96F56}" srcOrd="2" destOrd="0" parTransId="{9EEC52FD-8A34-4AAF-BD2F-582AA9A393FB}" sibTransId="{A25C0973-7F12-4B3D-92B8-3816B766A6E1}"/>
    <dgm:cxn modelId="{09CAE2BA-593C-47AB-BEDD-449157D80E57}" type="presParOf" srcId="{2689060B-C6EC-4837-8D77-885C189B1FAD}" destId="{43475B2F-7015-46BF-8FD0-7444B443A5D3}" srcOrd="0" destOrd="0" presId="urn:microsoft.com/office/officeart/2005/8/layout/default"/>
    <dgm:cxn modelId="{6C9D8E53-91DC-4A11-8793-9F21EBA77C02}" type="presParOf" srcId="{2689060B-C6EC-4837-8D77-885C189B1FAD}" destId="{D2AAC1F7-4776-4FC9-A80E-A673709C5526}" srcOrd="1" destOrd="0" presId="urn:microsoft.com/office/officeart/2005/8/layout/default"/>
    <dgm:cxn modelId="{B685A4AC-67E3-4C1A-A5AF-BC6055C9AF8C}" type="presParOf" srcId="{2689060B-C6EC-4837-8D77-885C189B1FAD}" destId="{2D3AEBCC-D69E-4F13-94CE-D48814DEB011}" srcOrd="2" destOrd="0" presId="urn:microsoft.com/office/officeart/2005/8/layout/default"/>
    <dgm:cxn modelId="{BABFDFF0-D91A-4F33-BECD-5A952B4A8EF2}" type="presParOf" srcId="{2689060B-C6EC-4837-8D77-885C189B1FAD}" destId="{242DEAA9-1899-49D1-9AF6-F743A25BDE1C}" srcOrd="3" destOrd="0" presId="urn:microsoft.com/office/officeart/2005/8/layout/default"/>
    <dgm:cxn modelId="{B066674D-983E-4EE5-9D79-AAA66A28D79A}" type="presParOf" srcId="{2689060B-C6EC-4837-8D77-885C189B1FAD}" destId="{44B9282C-5A26-4145-A407-96FA0FAEEB7B}" srcOrd="4" destOrd="0" presId="urn:microsoft.com/office/officeart/2005/8/layout/default"/>
    <dgm:cxn modelId="{A807B49F-C7AB-4630-9F05-71465381271C}" type="presParOf" srcId="{2689060B-C6EC-4837-8D77-885C189B1FAD}" destId="{3877C597-1E57-468A-876A-211E039F643C}" srcOrd="5" destOrd="0" presId="urn:microsoft.com/office/officeart/2005/8/layout/default"/>
    <dgm:cxn modelId="{EA4042AC-6D82-4980-887D-F67762E3765F}" type="presParOf" srcId="{2689060B-C6EC-4837-8D77-885C189B1FAD}" destId="{DC1E07FF-EA8C-46AB-ABD9-E898C967B970}" srcOrd="6" destOrd="0" presId="urn:microsoft.com/office/officeart/2005/8/layout/default"/>
    <dgm:cxn modelId="{A262887A-A695-4C46-B41E-91DE563E1D3B}" type="presParOf" srcId="{2689060B-C6EC-4837-8D77-885C189B1FAD}" destId="{2F1296FD-FC91-48EA-A02D-F4EE3ABC2E31}" srcOrd="7" destOrd="0" presId="urn:microsoft.com/office/officeart/2005/8/layout/default"/>
    <dgm:cxn modelId="{5F5DE21E-9E2D-4517-A0D7-E080BFD6C594}" type="presParOf" srcId="{2689060B-C6EC-4837-8D77-885C189B1FAD}" destId="{04164D8D-EB06-4AAA-B7BC-FA796AABE315}" srcOrd="8" destOrd="0" presId="urn:microsoft.com/office/officeart/2005/8/layout/default"/>
    <dgm:cxn modelId="{A2C91B3F-A5BF-4134-8756-053D0146FE17}" type="presParOf" srcId="{2689060B-C6EC-4837-8D77-885C189B1FAD}" destId="{C48917BD-8FCB-4E36-8C9C-2765C69DAEB2}" srcOrd="9" destOrd="0" presId="urn:microsoft.com/office/officeart/2005/8/layout/default"/>
    <dgm:cxn modelId="{72CCAA78-181E-4253-BB28-2338F0D50533}" type="presParOf" srcId="{2689060B-C6EC-4837-8D77-885C189B1FAD}" destId="{F05A4FE3-7DB5-4982-9B9A-A5DBAF238E9F}" srcOrd="10" destOrd="0" presId="urn:microsoft.com/office/officeart/2005/8/layout/default"/>
    <dgm:cxn modelId="{A3CA42F9-A7D3-4895-B742-EE63FE2BD380}" type="presParOf" srcId="{2689060B-C6EC-4837-8D77-885C189B1FAD}" destId="{E37F87A3-A1DD-4921-A9A2-AFB96A5EF92B}" srcOrd="11" destOrd="0" presId="urn:microsoft.com/office/officeart/2005/8/layout/default"/>
    <dgm:cxn modelId="{D3C363B3-E1AB-48ED-8127-43F4CA183B50}" type="presParOf" srcId="{2689060B-C6EC-4837-8D77-885C189B1FAD}" destId="{95D03732-613D-467F-BD5C-CE719627AADE}" srcOrd="12" destOrd="0" presId="urn:microsoft.com/office/officeart/2005/8/layout/default"/>
    <dgm:cxn modelId="{3FFB30D8-C1C9-486A-BE76-C99B62229C8F}" type="presParOf" srcId="{2689060B-C6EC-4837-8D77-885C189B1FAD}" destId="{0E00FEAB-4F26-4D7C-9137-25377268D3E3}" srcOrd="13" destOrd="0" presId="urn:microsoft.com/office/officeart/2005/8/layout/default"/>
    <dgm:cxn modelId="{B7317C82-C928-42A7-9662-358547CA1057}" type="presParOf" srcId="{2689060B-C6EC-4837-8D77-885C189B1FAD}" destId="{76260025-B173-4200-90D4-D665A3D3AD0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B803819-A163-4107-AB5A-297321E6D215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828A3C7-7144-4CE7-B82C-1927EEF29634}">
      <dgm:prSet/>
      <dgm:spPr/>
      <dgm:t>
        <a:bodyPr/>
        <a:lstStyle/>
        <a:p>
          <a:pPr rtl="0"/>
          <a:r>
            <a:rPr lang="en-US">
              <a:latin typeface="Impact" panose="020B0806030902050204"/>
            </a:rPr>
            <a:t>Deep Q-learning</a:t>
          </a:r>
          <a:endParaRPr lang="en-US"/>
        </a:p>
      </dgm:t>
    </dgm:pt>
    <dgm:pt modelId="{3B81F00B-DBDA-4C92-AD9F-F2694D539B37}" type="parTrans" cxnId="{B372A5E3-9B1E-4745-9B22-AEA1C4A9541E}">
      <dgm:prSet/>
      <dgm:spPr/>
      <dgm:t>
        <a:bodyPr/>
        <a:lstStyle/>
        <a:p>
          <a:endParaRPr lang="en-US"/>
        </a:p>
      </dgm:t>
    </dgm:pt>
    <dgm:pt modelId="{F8AB7109-5AA1-4F2F-888C-EF3F5F4DC158}" type="sibTrans" cxnId="{B372A5E3-9B1E-4745-9B22-AEA1C4A9541E}">
      <dgm:prSet/>
      <dgm:spPr/>
      <dgm:t>
        <a:bodyPr/>
        <a:lstStyle/>
        <a:p>
          <a:endParaRPr lang="en-US"/>
        </a:p>
      </dgm:t>
    </dgm:pt>
    <dgm:pt modelId="{470CCE69-E934-4E5A-ADA7-995764CE6D28}" type="pres">
      <dgm:prSet presAssocID="{3B803819-A163-4107-AB5A-297321E6D215}" presName="linear" presStyleCnt="0">
        <dgm:presLayoutVars>
          <dgm:dir/>
          <dgm:animLvl val="lvl"/>
          <dgm:resizeHandles val="exact"/>
        </dgm:presLayoutVars>
      </dgm:prSet>
      <dgm:spPr/>
    </dgm:pt>
    <dgm:pt modelId="{78DFE734-FC69-42BF-AF03-AE0DF9BB346C}" type="pres">
      <dgm:prSet presAssocID="{3828A3C7-7144-4CE7-B82C-1927EEF29634}" presName="parentLin" presStyleCnt="0"/>
      <dgm:spPr/>
    </dgm:pt>
    <dgm:pt modelId="{6C7B8DBE-0744-4DC9-8138-7D63CBDD8708}" type="pres">
      <dgm:prSet presAssocID="{3828A3C7-7144-4CE7-B82C-1927EEF29634}" presName="parentLeftMargin" presStyleLbl="node1" presStyleIdx="0" presStyleCnt="1"/>
      <dgm:spPr/>
    </dgm:pt>
    <dgm:pt modelId="{CB31F8BD-AFBD-45D8-B074-426C9FEE0FCB}" type="pres">
      <dgm:prSet presAssocID="{3828A3C7-7144-4CE7-B82C-1927EEF2963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E2306EF-9A48-4735-92B2-1D71ED6B39FB}" type="pres">
      <dgm:prSet presAssocID="{3828A3C7-7144-4CE7-B82C-1927EEF29634}" presName="negativeSpace" presStyleCnt="0"/>
      <dgm:spPr/>
    </dgm:pt>
    <dgm:pt modelId="{D115AA60-8BC9-44D8-9B96-429EC9309C87}" type="pres">
      <dgm:prSet presAssocID="{3828A3C7-7144-4CE7-B82C-1927EEF29634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A0821FA4-EEBA-4BCB-8C2A-20CA477389A4}" type="presOf" srcId="{3828A3C7-7144-4CE7-B82C-1927EEF29634}" destId="{6C7B8DBE-0744-4DC9-8138-7D63CBDD8708}" srcOrd="0" destOrd="0" presId="urn:microsoft.com/office/officeart/2005/8/layout/list1"/>
    <dgm:cxn modelId="{3549BFA8-2360-48F5-8BC9-4FC2B8DCAAEE}" type="presOf" srcId="{3B803819-A163-4107-AB5A-297321E6D215}" destId="{470CCE69-E934-4E5A-ADA7-995764CE6D28}" srcOrd="0" destOrd="0" presId="urn:microsoft.com/office/officeart/2005/8/layout/list1"/>
    <dgm:cxn modelId="{B372A5E3-9B1E-4745-9B22-AEA1C4A9541E}" srcId="{3B803819-A163-4107-AB5A-297321E6D215}" destId="{3828A3C7-7144-4CE7-B82C-1927EEF29634}" srcOrd="0" destOrd="0" parTransId="{3B81F00B-DBDA-4C92-AD9F-F2694D539B37}" sibTransId="{F8AB7109-5AA1-4F2F-888C-EF3F5F4DC158}"/>
    <dgm:cxn modelId="{8B5801F9-FC81-4F3A-AC84-FD8EFCF9175C}" type="presOf" srcId="{3828A3C7-7144-4CE7-B82C-1927EEF29634}" destId="{CB31F8BD-AFBD-45D8-B074-426C9FEE0FCB}" srcOrd="1" destOrd="0" presId="urn:microsoft.com/office/officeart/2005/8/layout/list1"/>
    <dgm:cxn modelId="{7D092CB0-F1A6-46F4-AABC-C31DAAFCAFD8}" type="presParOf" srcId="{470CCE69-E934-4E5A-ADA7-995764CE6D28}" destId="{78DFE734-FC69-42BF-AF03-AE0DF9BB346C}" srcOrd="0" destOrd="0" presId="urn:microsoft.com/office/officeart/2005/8/layout/list1"/>
    <dgm:cxn modelId="{C6CEBDC7-1E9D-4A88-8015-160550BF4F75}" type="presParOf" srcId="{78DFE734-FC69-42BF-AF03-AE0DF9BB346C}" destId="{6C7B8DBE-0744-4DC9-8138-7D63CBDD8708}" srcOrd="0" destOrd="0" presId="urn:microsoft.com/office/officeart/2005/8/layout/list1"/>
    <dgm:cxn modelId="{0B322DC7-659B-4EEB-A765-75AFB529E14D}" type="presParOf" srcId="{78DFE734-FC69-42BF-AF03-AE0DF9BB346C}" destId="{CB31F8BD-AFBD-45D8-B074-426C9FEE0FCB}" srcOrd="1" destOrd="0" presId="urn:microsoft.com/office/officeart/2005/8/layout/list1"/>
    <dgm:cxn modelId="{D08E9C38-B819-40CE-91B5-F7A53849E039}" type="presParOf" srcId="{470CCE69-E934-4E5A-ADA7-995764CE6D28}" destId="{3E2306EF-9A48-4735-92B2-1D71ED6B39FB}" srcOrd="1" destOrd="0" presId="urn:microsoft.com/office/officeart/2005/8/layout/list1"/>
    <dgm:cxn modelId="{DAA6735C-AA9A-4AA7-BCFE-874B5E2EF00B}" type="presParOf" srcId="{470CCE69-E934-4E5A-ADA7-995764CE6D28}" destId="{D115AA60-8BC9-44D8-9B96-429EC9309C8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F52F08C-7A64-486E-8563-D539D7518E5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1DA356A-A88D-4AE4-B8BF-85FB894B76B3}">
      <dgm:prSet/>
      <dgm:spPr/>
      <dgm:t>
        <a:bodyPr/>
        <a:lstStyle/>
        <a:p>
          <a:r>
            <a:rPr lang="fr-FR" baseline="0"/>
            <a:t>EPSILON = 0.1</a:t>
          </a:r>
          <a:endParaRPr lang="en-US"/>
        </a:p>
      </dgm:t>
    </dgm:pt>
    <dgm:pt modelId="{AC9DC411-C5A9-4107-8715-40F371FAF515}" type="parTrans" cxnId="{895C57F8-8BDC-4167-AD60-06E889C6EBCC}">
      <dgm:prSet/>
      <dgm:spPr/>
      <dgm:t>
        <a:bodyPr/>
        <a:lstStyle/>
        <a:p>
          <a:endParaRPr lang="en-US"/>
        </a:p>
      </dgm:t>
    </dgm:pt>
    <dgm:pt modelId="{42F4065C-1F66-4B2A-AA52-0FAC3E4A6D68}" type="sibTrans" cxnId="{895C57F8-8BDC-4167-AD60-06E889C6EBCC}">
      <dgm:prSet/>
      <dgm:spPr/>
      <dgm:t>
        <a:bodyPr/>
        <a:lstStyle/>
        <a:p>
          <a:endParaRPr lang="en-US"/>
        </a:p>
      </dgm:t>
    </dgm:pt>
    <dgm:pt modelId="{F9263EAC-A7C3-4E8C-898D-F8497F36C25E}">
      <dgm:prSet/>
      <dgm:spPr/>
      <dgm:t>
        <a:bodyPr/>
        <a:lstStyle/>
        <a:p>
          <a:r>
            <a:rPr lang="fr-FR" baseline="0"/>
            <a:t>Learning Rate = 0.001</a:t>
          </a:r>
          <a:endParaRPr lang="en-US"/>
        </a:p>
      </dgm:t>
    </dgm:pt>
    <dgm:pt modelId="{75105A50-BBE5-4024-B330-7091FD246398}" type="parTrans" cxnId="{71DA8898-D8C1-45BD-8FBA-2DA83AC72C38}">
      <dgm:prSet/>
      <dgm:spPr/>
      <dgm:t>
        <a:bodyPr/>
        <a:lstStyle/>
        <a:p>
          <a:endParaRPr lang="en-US"/>
        </a:p>
      </dgm:t>
    </dgm:pt>
    <dgm:pt modelId="{32344E48-7E87-4C3B-859C-B4EDDC363F03}" type="sibTrans" cxnId="{71DA8898-D8C1-45BD-8FBA-2DA83AC72C38}">
      <dgm:prSet/>
      <dgm:spPr/>
      <dgm:t>
        <a:bodyPr/>
        <a:lstStyle/>
        <a:p>
          <a:endParaRPr lang="en-US"/>
        </a:p>
      </dgm:t>
    </dgm:pt>
    <dgm:pt modelId="{98D6EE01-202C-4966-979D-D1881ACC6A59}">
      <dgm:prSet/>
      <dgm:spPr/>
      <dgm:t>
        <a:bodyPr/>
        <a:lstStyle/>
        <a:p>
          <a:r>
            <a:rPr lang="fr-FR" baseline="0"/>
            <a:t>STEP= 1 000 000</a:t>
          </a:r>
          <a:endParaRPr lang="en-US"/>
        </a:p>
      </dgm:t>
    </dgm:pt>
    <dgm:pt modelId="{725725A4-776D-40F4-946B-AA1607780A74}" type="parTrans" cxnId="{FD7CA490-5FAC-4DA2-AC2E-331068457907}">
      <dgm:prSet/>
      <dgm:spPr/>
      <dgm:t>
        <a:bodyPr/>
        <a:lstStyle/>
        <a:p>
          <a:endParaRPr lang="en-US"/>
        </a:p>
      </dgm:t>
    </dgm:pt>
    <dgm:pt modelId="{7242BBA7-31A1-4ABB-B47A-75AF5344F251}" type="sibTrans" cxnId="{FD7CA490-5FAC-4DA2-AC2E-331068457907}">
      <dgm:prSet/>
      <dgm:spPr/>
      <dgm:t>
        <a:bodyPr/>
        <a:lstStyle/>
        <a:p>
          <a:endParaRPr lang="en-US"/>
        </a:p>
      </dgm:t>
    </dgm:pt>
    <dgm:pt modelId="{54B0406B-2316-4467-966F-3B629FA61B5D}">
      <dgm:prSet/>
      <dgm:spPr/>
      <dgm:t>
        <a:bodyPr/>
        <a:lstStyle/>
        <a:p>
          <a:r>
            <a:rPr lang="fr-FR" baseline="0"/>
            <a:t>MAX_STEPS = 99</a:t>
          </a:r>
          <a:endParaRPr lang="en-US"/>
        </a:p>
      </dgm:t>
    </dgm:pt>
    <dgm:pt modelId="{85C0F152-44EC-4BB8-BF03-E552F1EA3C19}" type="parTrans" cxnId="{964B13C2-D815-40CE-AA9C-8ECCE45DB16D}">
      <dgm:prSet/>
      <dgm:spPr/>
      <dgm:t>
        <a:bodyPr/>
        <a:lstStyle/>
        <a:p>
          <a:endParaRPr lang="en-US"/>
        </a:p>
      </dgm:t>
    </dgm:pt>
    <dgm:pt modelId="{17FB80B1-AD4A-4DEE-A0FB-2B4611048EB7}" type="sibTrans" cxnId="{964B13C2-D815-40CE-AA9C-8ECCE45DB16D}">
      <dgm:prSet/>
      <dgm:spPr/>
      <dgm:t>
        <a:bodyPr/>
        <a:lstStyle/>
        <a:p>
          <a:endParaRPr lang="en-US"/>
        </a:p>
      </dgm:t>
    </dgm:pt>
    <dgm:pt modelId="{0AA2148A-1E6C-4B63-A6D6-369265B5E121}" type="pres">
      <dgm:prSet presAssocID="{0F52F08C-7A64-486E-8563-D539D7518E5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678F53-4300-4C59-8C3F-2B88B99C9B77}" type="pres">
      <dgm:prSet presAssocID="{61DA356A-A88D-4AE4-B8BF-85FB894B76B3}" presName="hierRoot1" presStyleCnt="0"/>
      <dgm:spPr/>
    </dgm:pt>
    <dgm:pt modelId="{D378F743-AE26-46EA-AC04-E35EBC3D02AC}" type="pres">
      <dgm:prSet presAssocID="{61DA356A-A88D-4AE4-B8BF-85FB894B76B3}" presName="composite" presStyleCnt="0"/>
      <dgm:spPr/>
    </dgm:pt>
    <dgm:pt modelId="{1B994987-8D18-4403-9E57-15DCCF91A3BF}" type="pres">
      <dgm:prSet presAssocID="{61DA356A-A88D-4AE4-B8BF-85FB894B76B3}" presName="background" presStyleLbl="node0" presStyleIdx="0" presStyleCnt="4"/>
      <dgm:spPr/>
    </dgm:pt>
    <dgm:pt modelId="{8BDB6C8F-2C7D-407C-B833-8006ED816467}" type="pres">
      <dgm:prSet presAssocID="{61DA356A-A88D-4AE4-B8BF-85FB894B76B3}" presName="text" presStyleLbl="fgAcc0" presStyleIdx="0" presStyleCnt="4">
        <dgm:presLayoutVars>
          <dgm:chPref val="3"/>
        </dgm:presLayoutVars>
      </dgm:prSet>
      <dgm:spPr/>
    </dgm:pt>
    <dgm:pt modelId="{25827846-65D7-41D7-9D85-D63A8655362D}" type="pres">
      <dgm:prSet presAssocID="{61DA356A-A88D-4AE4-B8BF-85FB894B76B3}" presName="hierChild2" presStyleCnt="0"/>
      <dgm:spPr/>
    </dgm:pt>
    <dgm:pt modelId="{660BE131-A18B-4035-BDED-2C9409F3FA83}" type="pres">
      <dgm:prSet presAssocID="{F9263EAC-A7C3-4E8C-898D-F8497F36C25E}" presName="hierRoot1" presStyleCnt="0"/>
      <dgm:spPr/>
    </dgm:pt>
    <dgm:pt modelId="{2F8CBFB9-DF65-4B5F-817C-6D602DD455A2}" type="pres">
      <dgm:prSet presAssocID="{F9263EAC-A7C3-4E8C-898D-F8497F36C25E}" presName="composite" presStyleCnt="0"/>
      <dgm:spPr/>
    </dgm:pt>
    <dgm:pt modelId="{368D811F-97C8-4CDF-AE0B-1CADB0174E5C}" type="pres">
      <dgm:prSet presAssocID="{F9263EAC-A7C3-4E8C-898D-F8497F36C25E}" presName="background" presStyleLbl="node0" presStyleIdx="1" presStyleCnt="4"/>
      <dgm:spPr/>
    </dgm:pt>
    <dgm:pt modelId="{141428F2-7EC7-441E-BCCF-8E60E8555676}" type="pres">
      <dgm:prSet presAssocID="{F9263EAC-A7C3-4E8C-898D-F8497F36C25E}" presName="text" presStyleLbl="fgAcc0" presStyleIdx="1" presStyleCnt="4">
        <dgm:presLayoutVars>
          <dgm:chPref val="3"/>
        </dgm:presLayoutVars>
      </dgm:prSet>
      <dgm:spPr/>
    </dgm:pt>
    <dgm:pt modelId="{B2B98BBA-D109-43A2-8EF2-C057897D90CB}" type="pres">
      <dgm:prSet presAssocID="{F9263EAC-A7C3-4E8C-898D-F8497F36C25E}" presName="hierChild2" presStyleCnt="0"/>
      <dgm:spPr/>
    </dgm:pt>
    <dgm:pt modelId="{8B2D9528-D8C9-44FF-B9B3-1FF6804595E3}" type="pres">
      <dgm:prSet presAssocID="{98D6EE01-202C-4966-979D-D1881ACC6A59}" presName="hierRoot1" presStyleCnt="0"/>
      <dgm:spPr/>
    </dgm:pt>
    <dgm:pt modelId="{7F12926E-48E2-4888-9FAB-AFD86A0979E4}" type="pres">
      <dgm:prSet presAssocID="{98D6EE01-202C-4966-979D-D1881ACC6A59}" presName="composite" presStyleCnt="0"/>
      <dgm:spPr/>
    </dgm:pt>
    <dgm:pt modelId="{66123092-19DF-4CEE-B9F8-C197B91E189E}" type="pres">
      <dgm:prSet presAssocID="{98D6EE01-202C-4966-979D-D1881ACC6A59}" presName="background" presStyleLbl="node0" presStyleIdx="2" presStyleCnt="4"/>
      <dgm:spPr/>
    </dgm:pt>
    <dgm:pt modelId="{F3CA205C-4C1F-4D80-895D-A7CFEE9D56CB}" type="pres">
      <dgm:prSet presAssocID="{98D6EE01-202C-4966-979D-D1881ACC6A59}" presName="text" presStyleLbl="fgAcc0" presStyleIdx="2" presStyleCnt="4">
        <dgm:presLayoutVars>
          <dgm:chPref val="3"/>
        </dgm:presLayoutVars>
      </dgm:prSet>
      <dgm:spPr/>
    </dgm:pt>
    <dgm:pt modelId="{47BC7E94-7C35-4C7F-BC64-B371E32C1FB6}" type="pres">
      <dgm:prSet presAssocID="{98D6EE01-202C-4966-979D-D1881ACC6A59}" presName="hierChild2" presStyleCnt="0"/>
      <dgm:spPr/>
    </dgm:pt>
    <dgm:pt modelId="{CA444698-26C3-493E-A83C-D16D7F6DF087}" type="pres">
      <dgm:prSet presAssocID="{54B0406B-2316-4467-966F-3B629FA61B5D}" presName="hierRoot1" presStyleCnt="0"/>
      <dgm:spPr/>
    </dgm:pt>
    <dgm:pt modelId="{31FEA004-2EC7-4730-896A-E0C8B5FBCE53}" type="pres">
      <dgm:prSet presAssocID="{54B0406B-2316-4467-966F-3B629FA61B5D}" presName="composite" presStyleCnt="0"/>
      <dgm:spPr/>
    </dgm:pt>
    <dgm:pt modelId="{33FC8A66-DD4D-4427-94DC-40696C82E3E0}" type="pres">
      <dgm:prSet presAssocID="{54B0406B-2316-4467-966F-3B629FA61B5D}" presName="background" presStyleLbl="node0" presStyleIdx="3" presStyleCnt="4"/>
      <dgm:spPr/>
    </dgm:pt>
    <dgm:pt modelId="{E18BB660-909A-4D22-90B9-7E14F67B1147}" type="pres">
      <dgm:prSet presAssocID="{54B0406B-2316-4467-966F-3B629FA61B5D}" presName="text" presStyleLbl="fgAcc0" presStyleIdx="3" presStyleCnt="4">
        <dgm:presLayoutVars>
          <dgm:chPref val="3"/>
        </dgm:presLayoutVars>
      </dgm:prSet>
      <dgm:spPr/>
    </dgm:pt>
    <dgm:pt modelId="{DD9D8F86-C149-45AA-B56F-883822A50618}" type="pres">
      <dgm:prSet presAssocID="{54B0406B-2316-4467-966F-3B629FA61B5D}" presName="hierChild2" presStyleCnt="0"/>
      <dgm:spPr/>
    </dgm:pt>
  </dgm:ptLst>
  <dgm:cxnLst>
    <dgm:cxn modelId="{79911F1A-C0D1-4A39-9D4A-372985AC82E6}" type="presOf" srcId="{F9263EAC-A7C3-4E8C-898D-F8497F36C25E}" destId="{141428F2-7EC7-441E-BCCF-8E60E8555676}" srcOrd="0" destOrd="0" presId="urn:microsoft.com/office/officeart/2005/8/layout/hierarchy1"/>
    <dgm:cxn modelId="{A2506B1C-5732-4A67-BD57-604E15B711C5}" type="presOf" srcId="{54B0406B-2316-4467-966F-3B629FA61B5D}" destId="{E18BB660-909A-4D22-90B9-7E14F67B1147}" srcOrd="0" destOrd="0" presId="urn:microsoft.com/office/officeart/2005/8/layout/hierarchy1"/>
    <dgm:cxn modelId="{E3A5835C-934F-4CFC-928A-7D94AD532D2C}" type="presOf" srcId="{98D6EE01-202C-4966-979D-D1881ACC6A59}" destId="{F3CA205C-4C1F-4D80-895D-A7CFEE9D56CB}" srcOrd="0" destOrd="0" presId="urn:microsoft.com/office/officeart/2005/8/layout/hierarchy1"/>
    <dgm:cxn modelId="{FD7CA490-5FAC-4DA2-AC2E-331068457907}" srcId="{0F52F08C-7A64-486E-8563-D539D7518E5D}" destId="{98D6EE01-202C-4966-979D-D1881ACC6A59}" srcOrd="2" destOrd="0" parTransId="{725725A4-776D-40F4-946B-AA1607780A74}" sibTransId="{7242BBA7-31A1-4ABB-B47A-75AF5344F251}"/>
    <dgm:cxn modelId="{71DA8898-D8C1-45BD-8FBA-2DA83AC72C38}" srcId="{0F52F08C-7A64-486E-8563-D539D7518E5D}" destId="{F9263EAC-A7C3-4E8C-898D-F8497F36C25E}" srcOrd="1" destOrd="0" parTransId="{75105A50-BBE5-4024-B330-7091FD246398}" sibTransId="{32344E48-7E87-4C3B-859C-B4EDDC363F03}"/>
    <dgm:cxn modelId="{BFF114B4-BD41-4436-99E4-33C16FF355FE}" type="presOf" srcId="{0F52F08C-7A64-486E-8563-D539D7518E5D}" destId="{0AA2148A-1E6C-4B63-A6D6-369265B5E121}" srcOrd="0" destOrd="0" presId="urn:microsoft.com/office/officeart/2005/8/layout/hierarchy1"/>
    <dgm:cxn modelId="{964B13C2-D815-40CE-AA9C-8ECCE45DB16D}" srcId="{0F52F08C-7A64-486E-8563-D539D7518E5D}" destId="{54B0406B-2316-4467-966F-3B629FA61B5D}" srcOrd="3" destOrd="0" parTransId="{85C0F152-44EC-4BB8-BF03-E552F1EA3C19}" sibTransId="{17FB80B1-AD4A-4DEE-A0FB-2B4611048EB7}"/>
    <dgm:cxn modelId="{759C79EA-7237-43C5-BA92-FCE8DBE8F2C0}" type="presOf" srcId="{61DA356A-A88D-4AE4-B8BF-85FB894B76B3}" destId="{8BDB6C8F-2C7D-407C-B833-8006ED816467}" srcOrd="0" destOrd="0" presId="urn:microsoft.com/office/officeart/2005/8/layout/hierarchy1"/>
    <dgm:cxn modelId="{895C57F8-8BDC-4167-AD60-06E889C6EBCC}" srcId="{0F52F08C-7A64-486E-8563-D539D7518E5D}" destId="{61DA356A-A88D-4AE4-B8BF-85FB894B76B3}" srcOrd="0" destOrd="0" parTransId="{AC9DC411-C5A9-4107-8715-40F371FAF515}" sibTransId="{42F4065C-1F66-4B2A-AA52-0FAC3E4A6D68}"/>
    <dgm:cxn modelId="{117746E8-54DA-4A9A-87F1-D05DF7853B0D}" type="presParOf" srcId="{0AA2148A-1E6C-4B63-A6D6-369265B5E121}" destId="{EC678F53-4300-4C59-8C3F-2B88B99C9B77}" srcOrd="0" destOrd="0" presId="urn:microsoft.com/office/officeart/2005/8/layout/hierarchy1"/>
    <dgm:cxn modelId="{5276E386-1402-46DE-956A-63DA40780807}" type="presParOf" srcId="{EC678F53-4300-4C59-8C3F-2B88B99C9B77}" destId="{D378F743-AE26-46EA-AC04-E35EBC3D02AC}" srcOrd="0" destOrd="0" presId="urn:microsoft.com/office/officeart/2005/8/layout/hierarchy1"/>
    <dgm:cxn modelId="{3DF1F57E-239C-4EB5-824C-BC45951980E6}" type="presParOf" srcId="{D378F743-AE26-46EA-AC04-E35EBC3D02AC}" destId="{1B994987-8D18-4403-9E57-15DCCF91A3BF}" srcOrd="0" destOrd="0" presId="urn:microsoft.com/office/officeart/2005/8/layout/hierarchy1"/>
    <dgm:cxn modelId="{0B1B150B-0CA8-4B14-AE84-42166BB797F5}" type="presParOf" srcId="{D378F743-AE26-46EA-AC04-E35EBC3D02AC}" destId="{8BDB6C8F-2C7D-407C-B833-8006ED816467}" srcOrd="1" destOrd="0" presId="urn:microsoft.com/office/officeart/2005/8/layout/hierarchy1"/>
    <dgm:cxn modelId="{31E016D5-A318-4496-9B4C-08F903BA794E}" type="presParOf" srcId="{EC678F53-4300-4C59-8C3F-2B88B99C9B77}" destId="{25827846-65D7-41D7-9D85-D63A8655362D}" srcOrd="1" destOrd="0" presId="urn:microsoft.com/office/officeart/2005/8/layout/hierarchy1"/>
    <dgm:cxn modelId="{1FBF7414-EF95-4F55-9B49-B14FA84AF4B1}" type="presParOf" srcId="{0AA2148A-1E6C-4B63-A6D6-369265B5E121}" destId="{660BE131-A18B-4035-BDED-2C9409F3FA83}" srcOrd="1" destOrd="0" presId="urn:microsoft.com/office/officeart/2005/8/layout/hierarchy1"/>
    <dgm:cxn modelId="{0264E4E6-459D-4CCE-8D52-8EF2133E83FA}" type="presParOf" srcId="{660BE131-A18B-4035-BDED-2C9409F3FA83}" destId="{2F8CBFB9-DF65-4B5F-817C-6D602DD455A2}" srcOrd="0" destOrd="0" presId="urn:microsoft.com/office/officeart/2005/8/layout/hierarchy1"/>
    <dgm:cxn modelId="{24DB9288-2449-401A-95FD-AB9DAF2F2AAB}" type="presParOf" srcId="{2F8CBFB9-DF65-4B5F-817C-6D602DD455A2}" destId="{368D811F-97C8-4CDF-AE0B-1CADB0174E5C}" srcOrd="0" destOrd="0" presId="urn:microsoft.com/office/officeart/2005/8/layout/hierarchy1"/>
    <dgm:cxn modelId="{BB442045-2F11-40E1-A42D-15C76FB90A6F}" type="presParOf" srcId="{2F8CBFB9-DF65-4B5F-817C-6D602DD455A2}" destId="{141428F2-7EC7-441E-BCCF-8E60E8555676}" srcOrd="1" destOrd="0" presId="urn:microsoft.com/office/officeart/2005/8/layout/hierarchy1"/>
    <dgm:cxn modelId="{551F9A6B-B701-42B8-8FB6-26292C0E3031}" type="presParOf" srcId="{660BE131-A18B-4035-BDED-2C9409F3FA83}" destId="{B2B98BBA-D109-43A2-8EF2-C057897D90CB}" srcOrd="1" destOrd="0" presId="urn:microsoft.com/office/officeart/2005/8/layout/hierarchy1"/>
    <dgm:cxn modelId="{CC8CBF59-BFAE-4B6A-AB98-7C5386560EED}" type="presParOf" srcId="{0AA2148A-1E6C-4B63-A6D6-369265B5E121}" destId="{8B2D9528-D8C9-44FF-B9B3-1FF6804595E3}" srcOrd="2" destOrd="0" presId="urn:microsoft.com/office/officeart/2005/8/layout/hierarchy1"/>
    <dgm:cxn modelId="{3A40CBD7-A9AB-47EA-BA6E-2B71AA05DDA5}" type="presParOf" srcId="{8B2D9528-D8C9-44FF-B9B3-1FF6804595E3}" destId="{7F12926E-48E2-4888-9FAB-AFD86A0979E4}" srcOrd="0" destOrd="0" presId="urn:microsoft.com/office/officeart/2005/8/layout/hierarchy1"/>
    <dgm:cxn modelId="{08048DE5-B3AD-4472-80B5-2FF7A4CD2D39}" type="presParOf" srcId="{7F12926E-48E2-4888-9FAB-AFD86A0979E4}" destId="{66123092-19DF-4CEE-B9F8-C197B91E189E}" srcOrd="0" destOrd="0" presId="urn:microsoft.com/office/officeart/2005/8/layout/hierarchy1"/>
    <dgm:cxn modelId="{0C454BE4-201D-4EFB-B83B-743303FDA67A}" type="presParOf" srcId="{7F12926E-48E2-4888-9FAB-AFD86A0979E4}" destId="{F3CA205C-4C1F-4D80-895D-A7CFEE9D56CB}" srcOrd="1" destOrd="0" presId="urn:microsoft.com/office/officeart/2005/8/layout/hierarchy1"/>
    <dgm:cxn modelId="{3D8F8119-FB26-4A6C-BA3A-7046D4202CF1}" type="presParOf" srcId="{8B2D9528-D8C9-44FF-B9B3-1FF6804595E3}" destId="{47BC7E94-7C35-4C7F-BC64-B371E32C1FB6}" srcOrd="1" destOrd="0" presId="urn:microsoft.com/office/officeart/2005/8/layout/hierarchy1"/>
    <dgm:cxn modelId="{26B69059-BD77-4330-8FC4-0004237D5A28}" type="presParOf" srcId="{0AA2148A-1E6C-4B63-A6D6-369265B5E121}" destId="{CA444698-26C3-493E-A83C-D16D7F6DF087}" srcOrd="3" destOrd="0" presId="urn:microsoft.com/office/officeart/2005/8/layout/hierarchy1"/>
    <dgm:cxn modelId="{5B933262-F933-4D31-8E02-EA290BBAAA45}" type="presParOf" srcId="{CA444698-26C3-493E-A83C-D16D7F6DF087}" destId="{31FEA004-2EC7-4730-896A-E0C8B5FBCE53}" srcOrd="0" destOrd="0" presId="urn:microsoft.com/office/officeart/2005/8/layout/hierarchy1"/>
    <dgm:cxn modelId="{A26CB743-2508-4298-80F2-E40424893748}" type="presParOf" srcId="{31FEA004-2EC7-4730-896A-E0C8B5FBCE53}" destId="{33FC8A66-DD4D-4427-94DC-40696C82E3E0}" srcOrd="0" destOrd="0" presId="urn:microsoft.com/office/officeart/2005/8/layout/hierarchy1"/>
    <dgm:cxn modelId="{DBA5E6E9-F593-4DAC-93F6-B6E7F09BD0AD}" type="presParOf" srcId="{31FEA004-2EC7-4730-896A-E0C8B5FBCE53}" destId="{E18BB660-909A-4D22-90B9-7E14F67B1147}" srcOrd="1" destOrd="0" presId="urn:microsoft.com/office/officeart/2005/8/layout/hierarchy1"/>
    <dgm:cxn modelId="{01518B5F-0B88-4E06-8220-22BFE827932A}" type="presParOf" srcId="{CA444698-26C3-493E-A83C-D16D7F6DF087}" destId="{DD9D8F86-C149-45AA-B56F-883822A5061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454D5F4-131E-4A60-A7E3-7DBAD6AE4C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8688770-F7E6-4FA6-9B22-90578A696494}">
      <dgm:prSet/>
      <dgm:spPr/>
      <dgm:t>
        <a:bodyPr/>
        <a:lstStyle/>
        <a:p>
          <a:r>
            <a:rPr lang="fr-FR" baseline="0"/>
            <a:t>Parameters are important</a:t>
          </a:r>
          <a:endParaRPr lang="en-US"/>
        </a:p>
      </dgm:t>
    </dgm:pt>
    <dgm:pt modelId="{35424E67-4333-435E-A54E-0617EAFF200F}" type="parTrans" cxnId="{1144D30D-691E-4FBD-A7EB-17DF289CBA97}">
      <dgm:prSet/>
      <dgm:spPr/>
      <dgm:t>
        <a:bodyPr/>
        <a:lstStyle/>
        <a:p>
          <a:endParaRPr lang="en-US"/>
        </a:p>
      </dgm:t>
    </dgm:pt>
    <dgm:pt modelId="{661AF5A1-CD78-4EF0-B9FF-7FC8EF5A99F9}" type="sibTrans" cxnId="{1144D30D-691E-4FBD-A7EB-17DF289CBA97}">
      <dgm:prSet/>
      <dgm:spPr/>
      <dgm:t>
        <a:bodyPr/>
        <a:lstStyle/>
        <a:p>
          <a:endParaRPr lang="en-US"/>
        </a:p>
      </dgm:t>
    </dgm:pt>
    <dgm:pt modelId="{72F95A6C-D308-4A0B-A4D8-3BA1556259DF}">
      <dgm:prSet/>
      <dgm:spPr/>
      <dgm:t>
        <a:bodyPr/>
        <a:lstStyle/>
        <a:p>
          <a:r>
            <a:rPr lang="fr-FR" baseline="0"/>
            <a:t>Maximum performance quickly</a:t>
          </a:r>
          <a:endParaRPr lang="en-US"/>
        </a:p>
      </dgm:t>
    </dgm:pt>
    <dgm:pt modelId="{71E6AB34-08D5-4B3C-82AF-7B47A8536CF3}" type="parTrans" cxnId="{FF2D9D97-3DA5-4089-ABC3-D527AF345B1F}">
      <dgm:prSet/>
      <dgm:spPr/>
      <dgm:t>
        <a:bodyPr/>
        <a:lstStyle/>
        <a:p>
          <a:endParaRPr lang="en-US"/>
        </a:p>
      </dgm:t>
    </dgm:pt>
    <dgm:pt modelId="{B37FD423-EC8B-444C-BC80-2BE0CA38500E}" type="sibTrans" cxnId="{FF2D9D97-3DA5-4089-ABC3-D527AF345B1F}">
      <dgm:prSet/>
      <dgm:spPr/>
      <dgm:t>
        <a:bodyPr/>
        <a:lstStyle/>
        <a:p>
          <a:endParaRPr lang="en-US"/>
        </a:p>
      </dgm:t>
    </dgm:pt>
    <dgm:pt modelId="{C97E506E-063D-43A6-A48F-29A137130DA8}">
      <dgm:prSet/>
      <dgm:spPr/>
      <dgm:t>
        <a:bodyPr/>
        <a:lstStyle/>
        <a:p>
          <a:r>
            <a:rPr lang="fr-FR" baseline="0"/>
            <a:t>account possible penalties due to exploratory movements</a:t>
          </a:r>
          <a:endParaRPr lang="en-US"/>
        </a:p>
      </dgm:t>
    </dgm:pt>
    <dgm:pt modelId="{C7140E0D-18F8-46A9-8B8F-0D2BE1E4CF98}" type="parTrans" cxnId="{F7A4B190-AEBD-4A30-8BB4-B3C7B0E793C5}">
      <dgm:prSet/>
      <dgm:spPr/>
      <dgm:t>
        <a:bodyPr/>
        <a:lstStyle/>
        <a:p>
          <a:endParaRPr lang="en-US"/>
        </a:p>
      </dgm:t>
    </dgm:pt>
    <dgm:pt modelId="{0C91F2FA-5C92-433F-8CC6-0C940D67F1F7}" type="sibTrans" cxnId="{F7A4B190-AEBD-4A30-8BB4-B3C7B0E793C5}">
      <dgm:prSet/>
      <dgm:spPr/>
      <dgm:t>
        <a:bodyPr/>
        <a:lstStyle/>
        <a:p>
          <a:endParaRPr lang="en-US"/>
        </a:p>
      </dgm:t>
    </dgm:pt>
    <dgm:pt modelId="{6E233180-BDC9-4108-A758-08191C6DD804}">
      <dgm:prSet/>
      <dgm:spPr/>
      <dgm:t>
        <a:bodyPr/>
        <a:lstStyle/>
        <a:p>
          <a:r>
            <a:rPr lang="fr-FR" baseline="0"/>
            <a:t>AVOID mistakes in the future</a:t>
          </a:r>
          <a:endParaRPr lang="en-US"/>
        </a:p>
      </dgm:t>
    </dgm:pt>
    <dgm:pt modelId="{C80A1FDC-3509-4599-B79B-AAD3DB90EC8B}" type="parTrans" cxnId="{0FDD42F4-CEC7-4493-98C9-47A7DF8D6A6F}">
      <dgm:prSet/>
      <dgm:spPr/>
      <dgm:t>
        <a:bodyPr/>
        <a:lstStyle/>
        <a:p>
          <a:endParaRPr lang="en-US"/>
        </a:p>
      </dgm:t>
    </dgm:pt>
    <dgm:pt modelId="{C8A2C7A1-7665-47EE-9EFC-F5B7080E995A}" type="sibTrans" cxnId="{0FDD42F4-CEC7-4493-98C9-47A7DF8D6A6F}">
      <dgm:prSet/>
      <dgm:spPr/>
      <dgm:t>
        <a:bodyPr/>
        <a:lstStyle/>
        <a:p>
          <a:endParaRPr lang="en-US"/>
        </a:p>
      </dgm:t>
    </dgm:pt>
    <dgm:pt modelId="{5C91B489-9237-4843-AF29-3C77F31E82C9}">
      <dgm:prSet/>
      <dgm:spPr/>
      <dgm:t>
        <a:bodyPr/>
        <a:lstStyle/>
        <a:p>
          <a:r>
            <a:rPr lang="fr-FR" baseline="0"/>
            <a:t>It depends on the context of using</a:t>
          </a:r>
          <a:endParaRPr lang="en-US"/>
        </a:p>
      </dgm:t>
    </dgm:pt>
    <dgm:pt modelId="{5FCBDAA7-B74B-4539-B205-47EB7D65DC8F}" type="parTrans" cxnId="{B844D0FD-8DA6-432E-A3DB-CA14152CBEF3}">
      <dgm:prSet/>
      <dgm:spPr/>
      <dgm:t>
        <a:bodyPr/>
        <a:lstStyle/>
        <a:p>
          <a:endParaRPr lang="en-US"/>
        </a:p>
      </dgm:t>
    </dgm:pt>
    <dgm:pt modelId="{54CD4180-DCB6-4608-962F-591BB3930391}" type="sibTrans" cxnId="{B844D0FD-8DA6-432E-A3DB-CA14152CBEF3}">
      <dgm:prSet/>
      <dgm:spPr/>
      <dgm:t>
        <a:bodyPr/>
        <a:lstStyle/>
        <a:p>
          <a:endParaRPr lang="en-US"/>
        </a:p>
      </dgm:t>
    </dgm:pt>
    <dgm:pt modelId="{836CB285-01B4-4FA9-98F7-D207265AF664}" type="pres">
      <dgm:prSet presAssocID="{C454D5F4-131E-4A60-A7E3-7DBAD6AE4CC4}" presName="linear" presStyleCnt="0">
        <dgm:presLayoutVars>
          <dgm:animLvl val="lvl"/>
          <dgm:resizeHandles val="exact"/>
        </dgm:presLayoutVars>
      </dgm:prSet>
      <dgm:spPr/>
    </dgm:pt>
    <dgm:pt modelId="{539A1CCC-2536-4140-9856-64AF4727CE96}" type="pres">
      <dgm:prSet presAssocID="{E8688770-F7E6-4FA6-9B22-90578A69649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D23A9E2-D86C-4B44-92A5-FA0B70DEB36D}" type="pres">
      <dgm:prSet presAssocID="{661AF5A1-CD78-4EF0-B9FF-7FC8EF5A99F9}" presName="spacer" presStyleCnt="0"/>
      <dgm:spPr/>
    </dgm:pt>
    <dgm:pt modelId="{0725E88C-5451-4F7E-88CE-F16417EC5B9E}" type="pres">
      <dgm:prSet presAssocID="{72F95A6C-D308-4A0B-A4D8-3BA1556259D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45FA333-E4D5-4F46-977B-2595AC4A29E4}" type="pres">
      <dgm:prSet presAssocID="{B37FD423-EC8B-444C-BC80-2BE0CA38500E}" presName="spacer" presStyleCnt="0"/>
      <dgm:spPr/>
    </dgm:pt>
    <dgm:pt modelId="{F78F6644-907F-4D8B-864C-D0CDF632E0FA}" type="pres">
      <dgm:prSet presAssocID="{C97E506E-063D-43A6-A48F-29A137130DA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01A6653-A77A-466C-B71D-E67E7575115C}" type="pres">
      <dgm:prSet presAssocID="{0C91F2FA-5C92-433F-8CC6-0C940D67F1F7}" presName="spacer" presStyleCnt="0"/>
      <dgm:spPr/>
    </dgm:pt>
    <dgm:pt modelId="{E21330D4-6BD7-41F4-948F-CD5A577A0253}" type="pres">
      <dgm:prSet presAssocID="{6E233180-BDC9-4108-A758-08191C6DD80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D1302EE-FD09-4ADE-8E57-2C88EB369537}" type="pres">
      <dgm:prSet presAssocID="{C8A2C7A1-7665-47EE-9EFC-F5B7080E995A}" presName="spacer" presStyleCnt="0"/>
      <dgm:spPr/>
    </dgm:pt>
    <dgm:pt modelId="{221C1A57-FE55-425E-8671-9153CFFD09F6}" type="pres">
      <dgm:prSet presAssocID="{5C91B489-9237-4843-AF29-3C77F31E82C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144D30D-691E-4FBD-A7EB-17DF289CBA97}" srcId="{C454D5F4-131E-4A60-A7E3-7DBAD6AE4CC4}" destId="{E8688770-F7E6-4FA6-9B22-90578A696494}" srcOrd="0" destOrd="0" parTransId="{35424E67-4333-435E-A54E-0617EAFF200F}" sibTransId="{661AF5A1-CD78-4EF0-B9FF-7FC8EF5A99F9}"/>
    <dgm:cxn modelId="{0329863C-E5C4-444F-B14A-E4694C64D7A3}" type="presOf" srcId="{C454D5F4-131E-4A60-A7E3-7DBAD6AE4CC4}" destId="{836CB285-01B4-4FA9-98F7-D207265AF664}" srcOrd="0" destOrd="0" presId="urn:microsoft.com/office/officeart/2005/8/layout/vList2"/>
    <dgm:cxn modelId="{BDFFD565-6B8E-41B8-A0FC-0670540E6C14}" type="presOf" srcId="{C97E506E-063D-43A6-A48F-29A137130DA8}" destId="{F78F6644-907F-4D8B-864C-D0CDF632E0FA}" srcOrd="0" destOrd="0" presId="urn:microsoft.com/office/officeart/2005/8/layout/vList2"/>
    <dgm:cxn modelId="{ECE22549-0366-46EF-8EC7-39CC1E645428}" type="presOf" srcId="{72F95A6C-D308-4A0B-A4D8-3BA1556259DF}" destId="{0725E88C-5451-4F7E-88CE-F16417EC5B9E}" srcOrd="0" destOrd="0" presId="urn:microsoft.com/office/officeart/2005/8/layout/vList2"/>
    <dgm:cxn modelId="{2587A84F-3BDD-4C6C-80E9-BE6601389FD1}" type="presOf" srcId="{6E233180-BDC9-4108-A758-08191C6DD804}" destId="{E21330D4-6BD7-41F4-948F-CD5A577A0253}" srcOrd="0" destOrd="0" presId="urn:microsoft.com/office/officeart/2005/8/layout/vList2"/>
    <dgm:cxn modelId="{EF9C5E8E-FD3B-4E06-B195-7256AD778DB4}" type="presOf" srcId="{E8688770-F7E6-4FA6-9B22-90578A696494}" destId="{539A1CCC-2536-4140-9856-64AF4727CE96}" srcOrd="0" destOrd="0" presId="urn:microsoft.com/office/officeart/2005/8/layout/vList2"/>
    <dgm:cxn modelId="{F7A4B190-AEBD-4A30-8BB4-B3C7B0E793C5}" srcId="{C454D5F4-131E-4A60-A7E3-7DBAD6AE4CC4}" destId="{C97E506E-063D-43A6-A48F-29A137130DA8}" srcOrd="2" destOrd="0" parTransId="{C7140E0D-18F8-46A9-8B8F-0D2BE1E4CF98}" sibTransId="{0C91F2FA-5C92-433F-8CC6-0C940D67F1F7}"/>
    <dgm:cxn modelId="{FF2D9D97-3DA5-4089-ABC3-D527AF345B1F}" srcId="{C454D5F4-131E-4A60-A7E3-7DBAD6AE4CC4}" destId="{72F95A6C-D308-4A0B-A4D8-3BA1556259DF}" srcOrd="1" destOrd="0" parTransId="{71E6AB34-08D5-4B3C-82AF-7B47A8536CF3}" sibTransId="{B37FD423-EC8B-444C-BC80-2BE0CA38500E}"/>
    <dgm:cxn modelId="{47D7F8BE-7A22-4DEC-8918-AEC1AC790E42}" type="presOf" srcId="{5C91B489-9237-4843-AF29-3C77F31E82C9}" destId="{221C1A57-FE55-425E-8671-9153CFFD09F6}" srcOrd="0" destOrd="0" presId="urn:microsoft.com/office/officeart/2005/8/layout/vList2"/>
    <dgm:cxn modelId="{0FDD42F4-CEC7-4493-98C9-47A7DF8D6A6F}" srcId="{C454D5F4-131E-4A60-A7E3-7DBAD6AE4CC4}" destId="{6E233180-BDC9-4108-A758-08191C6DD804}" srcOrd="3" destOrd="0" parTransId="{C80A1FDC-3509-4599-B79B-AAD3DB90EC8B}" sibTransId="{C8A2C7A1-7665-47EE-9EFC-F5B7080E995A}"/>
    <dgm:cxn modelId="{B844D0FD-8DA6-432E-A3DB-CA14152CBEF3}" srcId="{C454D5F4-131E-4A60-A7E3-7DBAD6AE4CC4}" destId="{5C91B489-9237-4843-AF29-3C77F31E82C9}" srcOrd="4" destOrd="0" parTransId="{5FCBDAA7-B74B-4539-B205-47EB7D65DC8F}" sibTransId="{54CD4180-DCB6-4608-962F-591BB3930391}"/>
    <dgm:cxn modelId="{67939D99-0484-4B65-82CA-CB0F1C6146A2}" type="presParOf" srcId="{836CB285-01B4-4FA9-98F7-D207265AF664}" destId="{539A1CCC-2536-4140-9856-64AF4727CE96}" srcOrd="0" destOrd="0" presId="urn:microsoft.com/office/officeart/2005/8/layout/vList2"/>
    <dgm:cxn modelId="{E26D1D4A-41A8-4B6A-B345-4F798331D26E}" type="presParOf" srcId="{836CB285-01B4-4FA9-98F7-D207265AF664}" destId="{2D23A9E2-D86C-4B44-92A5-FA0B70DEB36D}" srcOrd="1" destOrd="0" presId="urn:microsoft.com/office/officeart/2005/8/layout/vList2"/>
    <dgm:cxn modelId="{013FDB55-DB09-40EB-9505-917B42ABAC77}" type="presParOf" srcId="{836CB285-01B4-4FA9-98F7-D207265AF664}" destId="{0725E88C-5451-4F7E-88CE-F16417EC5B9E}" srcOrd="2" destOrd="0" presId="urn:microsoft.com/office/officeart/2005/8/layout/vList2"/>
    <dgm:cxn modelId="{DC785CCF-0CC5-489E-8D95-F9D1B9BF8C81}" type="presParOf" srcId="{836CB285-01B4-4FA9-98F7-D207265AF664}" destId="{445FA333-E4D5-4F46-977B-2595AC4A29E4}" srcOrd="3" destOrd="0" presId="urn:microsoft.com/office/officeart/2005/8/layout/vList2"/>
    <dgm:cxn modelId="{5715EDB8-4465-4BE0-994B-CF523AA10F34}" type="presParOf" srcId="{836CB285-01B4-4FA9-98F7-D207265AF664}" destId="{F78F6644-907F-4D8B-864C-D0CDF632E0FA}" srcOrd="4" destOrd="0" presId="urn:microsoft.com/office/officeart/2005/8/layout/vList2"/>
    <dgm:cxn modelId="{C9E77D7B-1CB2-46B9-9582-4EE381E02788}" type="presParOf" srcId="{836CB285-01B4-4FA9-98F7-D207265AF664}" destId="{E01A6653-A77A-466C-B71D-E67E7575115C}" srcOrd="5" destOrd="0" presId="urn:microsoft.com/office/officeart/2005/8/layout/vList2"/>
    <dgm:cxn modelId="{0C8DBE60-9009-4227-83A1-5D2102F03F93}" type="presParOf" srcId="{836CB285-01B4-4FA9-98F7-D207265AF664}" destId="{E21330D4-6BD7-41F4-948F-CD5A577A0253}" srcOrd="6" destOrd="0" presId="urn:microsoft.com/office/officeart/2005/8/layout/vList2"/>
    <dgm:cxn modelId="{21BDEB74-082B-480B-B33D-19D331C7DE35}" type="presParOf" srcId="{836CB285-01B4-4FA9-98F7-D207265AF664}" destId="{9D1302EE-FD09-4ADE-8E57-2C88EB369537}" srcOrd="7" destOrd="0" presId="urn:microsoft.com/office/officeart/2005/8/layout/vList2"/>
    <dgm:cxn modelId="{63DEC7F4-3C93-4994-A549-25F91251C51E}" type="presParOf" srcId="{836CB285-01B4-4FA9-98F7-D207265AF664}" destId="{221C1A57-FE55-425E-8671-9153CFFD09F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FFE4D5-C8EB-47FC-A453-C339CE71F6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BD42526-1BA4-475C-BF37-452424C4F3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More time to develop each algorithm</a:t>
          </a:r>
          <a:endParaRPr lang="en-US"/>
        </a:p>
      </dgm:t>
    </dgm:pt>
    <dgm:pt modelId="{BDCAB12B-695B-4DFA-8F83-C1EAC91408A4}" type="parTrans" cxnId="{D845F39C-F052-46D3-A677-F2C38C39A70C}">
      <dgm:prSet/>
      <dgm:spPr/>
      <dgm:t>
        <a:bodyPr/>
        <a:lstStyle/>
        <a:p>
          <a:endParaRPr lang="en-US"/>
        </a:p>
      </dgm:t>
    </dgm:pt>
    <dgm:pt modelId="{B224D891-7741-4B89-9C2D-6418DC49321C}" type="sibTrans" cxnId="{D845F39C-F052-46D3-A677-F2C38C39A70C}">
      <dgm:prSet/>
      <dgm:spPr/>
      <dgm:t>
        <a:bodyPr/>
        <a:lstStyle/>
        <a:p>
          <a:endParaRPr lang="en-US"/>
        </a:p>
      </dgm:t>
    </dgm:pt>
    <dgm:pt modelId="{B970F8C2-D18C-4C87-A4FB-FEE889D38C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Mathematical theory </a:t>
          </a:r>
          <a:endParaRPr lang="en-US"/>
        </a:p>
      </dgm:t>
    </dgm:pt>
    <dgm:pt modelId="{76B220FD-7041-438F-BC6A-27CB8EF42115}" type="parTrans" cxnId="{E754F319-AA28-4005-9834-04E00BA9A32D}">
      <dgm:prSet/>
      <dgm:spPr/>
      <dgm:t>
        <a:bodyPr/>
        <a:lstStyle/>
        <a:p>
          <a:endParaRPr lang="en-US"/>
        </a:p>
      </dgm:t>
    </dgm:pt>
    <dgm:pt modelId="{5EA4A534-A07D-48F9-960E-73C932C90EFA}" type="sibTrans" cxnId="{E754F319-AA28-4005-9834-04E00BA9A32D}">
      <dgm:prSet/>
      <dgm:spPr/>
      <dgm:t>
        <a:bodyPr/>
        <a:lstStyle/>
        <a:p>
          <a:endParaRPr lang="en-US"/>
        </a:p>
      </dgm:t>
    </dgm:pt>
    <dgm:pt modelId="{02DD1D8E-6ECD-42B5-ACF5-AD2A6C8352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Better </a:t>
          </a:r>
          <a:r>
            <a:rPr lang="en-US" baseline="0">
              <a:latin typeface="Impact" panose="020B0806030902050204"/>
            </a:rPr>
            <a:t>UI render</a:t>
          </a:r>
          <a:endParaRPr lang="en-US"/>
        </a:p>
      </dgm:t>
    </dgm:pt>
    <dgm:pt modelId="{6E8F2E58-DF77-4567-A592-E755AFEEDE6E}" type="parTrans" cxnId="{CAEF56DD-FE92-44CA-ACFA-1350AD20E008}">
      <dgm:prSet/>
      <dgm:spPr/>
      <dgm:t>
        <a:bodyPr/>
        <a:lstStyle/>
        <a:p>
          <a:endParaRPr lang="en-US"/>
        </a:p>
      </dgm:t>
    </dgm:pt>
    <dgm:pt modelId="{4E3A2CE8-4732-4E4F-B96C-9157B9603665}" type="sibTrans" cxnId="{CAEF56DD-FE92-44CA-ACFA-1350AD20E008}">
      <dgm:prSet/>
      <dgm:spPr/>
      <dgm:t>
        <a:bodyPr/>
        <a:lstStyle/>
        <a:p>
          <a:endParaRPr lang="en-US"/>
        </a:p>
      </dgm:t>
    </dgm:pt>
    <dgm:pt modelId="{9100FAA6-FD5B-4B17-92E6-28CF9B0846B4}" type="pres">
      <dgm:prSet presAssocID="{1CFFE4D5-C8EB-47FC-A453-C339CE71F633}" presName="root" presStyleCnt="0">
        <dgm:presLayoutVars>
          <dgm:dir/>
          <dgm:resizeHandles val="exact"/>
        </dgm:presLayoutVars>
      </dgm:prSet>
      <dgm:spPr/>
    </dgm:pt>
    <dgm:pt modelId="{B63BECB5-264B-4BA9-9267-C5F4182F1573}" type="pres">
      <dgm:prSet presAssocID="{BBD42526-1BA4-475C-BF37-452424C4F354}" presName="compNode" presStyleCnt="0"/>
      <dgm:spPr/>
    </dgm:pt>
    <dgm:pt modelId="{6D364CC5-46FC-41C8-B698-AF2A735E28BF}" type="pres">
      <dgm:prSet presAssocID="{BBD42526-1BA4-475C-BF37-452424C4F354}" presName="bgRect" presStyleLbl="bgShp" presStyleIdx="0" presStyleCnt="3"/>
      <dgm:spPr/>
    </dgm:pt>
    <dgm:pt modelId="{27492DD8-5A7E-41FC-A990-02818693D978}" type="pres">
      <dgm:prSet presAssocID="{BBD42526-1BA4-475C-BF37-452424C4F3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AF5FB902-DE5A-422F-9D2D-E1AB3E2B1018}" type="pres">
      <dgm:prSet presAssocID="{BBD42526-1BA4-475C-BF37-452424C4F354}" presName="spaceRect" presStyleCnt="0"/>
      <dgm:spPr/>
    </dgm:pt>
    <dgm:pt modelId="{93E323A2-4145-4584-9150-9BE530109399}" type="pres">
      <dgm:prSet presAssocID="{BBD42526-1BA4-475C-BF37-452424C4F354}" presName="parTx" presStyleLbl="revTx" presStyleIdx="0" presStyleCnt="3">
        <dgm:presLayoutVars>
          <dgm:chMax val="0"/>
          <dgm:chPref val="0"/>
        </dgm:presLayoutVars>
      </dgm:prSet>
      <dgm:spPr/>
    </dgm:pt>
    <dgm:pt modelId="{1275A5C4-B95A-47A8-838C-871D7AD9DDA1}" type="pres">
      <dgm:prSet presAssocID="{B224D891-7741-4B89-9C2D-6418DC49321C}" presName="sibTrans" presStyleCnt="0"/>
      <dgm:spPr/>
    </dgm:pt>
    <dgm:pt modelId="{3CB00186-F59A-4A81-BEA4-2EBFFE943DA5}" type="pres">
      <dgm:prSet presAssocID="{B970F8C2-D18C-4C87-A4FB-FEE889D38C8A}" presName="compNode" presStyleCnt="0"/>
      <dgm:spPr/>
    </dgm:pt>
    <dgm:pt modelId="{354C2FA1-557A-40EA-825B-0DC497A15388}" type="pres">
      <dgm:prSet presAssocID="{B970F8C2-D18C-4C87-A4FB-FEE889D38C8A}" presName="bgRect" presStyleLbl="bgShp" presStyleIdx="1" presStyleCnt="3"/>
      <dgm:spPr/>
    </dgm:pt>
    <dgm:pt modelId="{02DBA9AF-713E-4AED-892E-55EBD69756B3}" type="pres">
      <dgm:prSet presAssocID="{B970F8C2-D18C-4C87-A4FB-FEE889D38C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rice"/>
        </a:ext>
      </dgm:extLst>
    </dgm:pt>
    <dgm:pt modelId="{D93E9C55-753F-4B17-8997-D033B4110A56}" type="pres">
      <dgm:prSet presAssocID="{B970F8C2-D18C-4C87-A4FB-FEE889D38C8A}" presName="spaceRect" presStyleCnt="0"/>
      <dgm:spPr/>
    </dgm:pt>
    <dgm:pt modelId="{1095742E-3959-428D-886A-D74E84B2A4AF}" type="pres">
      <dgm:prSet presAssocID="{B970F8C2-D18C-4C87-A4FB-FEE889D38C8A}" presName="parTx" presStyleLbl="revTx" presStyleIdx="1" presStyleCnt="3">
        <dgm:presLayoutVars>
          <dgm:chMax val="0"/>
          <dgm:chPref val="0"/>
        </dgm:presLayoutVars>
      </dgm:prSet>
      <dgm:spPr/>
    </dgm:pt>
    <dgm:pt modelId="{9B1B831D-14F5-4639-BD8B-952BC655E86C}" type="pres">
      <dgm:prSet presAssocID="{5EA4A534-A07D-48F9-960E-73C932C90EFA}" presName="sibTrans" presStyleCnt="0"/>
      <dgm:spPr/>
    </dgm:pt>
    <dgm:pt modelId="{4F3AD488-0F6D-489B-BCE3-2E577099C0D8}" type="pres">
      <dgm:prSet presAssocID="{02DD1D8E-6ECD-42B5-ACF5-AD2A6C83524B}" presName="compNode" presStyleCnt="0"/>
      <dgm:spPr/>
    </dgm:pt>
    <dgm:pt modelId="{B92FB762-F48C-4F89-ABF4-989686A56429}" type="pres">
      <dgm:prSet presAssocID="{02DD1D8E-6ECD-42B5-ACF5-AD2A6C83524B}" presName="bgRect" presStyleLbl="bgShp" presStyleIdx="2" presStyleCnt="3"/>
      <dgm:spPr/>
    </dgm:pt>
    <dgm:pt modelId="{E3FBAA71-F800-4923-95AB-051A2C67404C}" type="pres">
      <dgm:prSet presAssocID="{02DD1D8E-6ECD-42B5-ACF5-AD2A6C8352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DF5ABD19-4FD0-4D0D-A236-226F77055905}" type="pres">
      <dgm:prSet presAssocID="{02DD1D8E-6ECD-42B5-ACF5-AD2A6C83524B}" presName="spaceRect" presStyleCnt="0"/>
      <dgm:spPr/>
    </dgm:pt>
    <dgm:pt modelId="{7DC040EF-5301-4F5B-86CA-7F7D6B5010D0}" type="pres">
      <dgm:prSet presAssocID="{02DD1D8E-6ECD-42B5-ACF5-AD2A6C83524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54F319-AA28-4005-9834-04E00BA9A32D}" srcId="{1CFFE4D5-C8EB-47FC-A453-C339CE71F633}" destId="{B970F8C2-D18C-4C87-A4FB-FEE889D38C8A}" srcOrd="1" destOrd="0" parTransId="{76B220FD-7041-438F-BC6A-27CB8EF42115}" sibTransId="{5EA4A534-A07D-48F9-960E-73C932C90EFA}"/>
    <dgm:cxn modelId="{08B18B63-D4B9-4948-A73A-C3A5BD96DD06}" type="presOf" srcId="{B970F8C2-D18C-4C87-A4FB-FEE889D38C8A}" destId="{1095742E-3959-428D-886A-D74E84B2A4AF}" srcOrd="0" destOrd="0" presId="urn:microsoft.com/office/officeart/2018/2/layout/IconVerticalSolidList"/>
    <dgm:cxn modelId="{D9070671-FFA9-4FEA-839D-46EA7B6AA8EF}" type="presOf" srcId="{1CFFE4D5-C8EB-47FC-A453-C339CE71F633}" destId="{9100FAA6-FD5B-4B17-92E6-28CF9B0846B4}" srcOrd="0" destOrd="0" presId="urn:microsoft.com/office/officeart/2018/2/layout/IconVerticalSolidList"/>
    <dgm:cxn modelId="{A32FA37D-D938-43BA-B4DA-8E8CDF1D7CEE}" type="presOf" srcId="{02DD1D8E-6ECD-42B5-ACF5-AD2A6C83524B}" destId="{7DC040EF-5301-4F5B-86CA-7F7D6B5010D0}" srcOrd="0" destOrd="0" presId="urn:microsoft.com/office/officeart/2018/2/layout/IconVerticalSolidList"/>
    <dgm:cxn modelId="{D845F39C-F052-46D3-A677-F2C38C39A70C}" srcId="{1CFFE4D5-C8EB-47FC-A453-C339CE71F633}" destId="{BBD42526-1BA4-475C-BF37-452424C4F354}" srcOrd="0" destOrd="0" parTransId="{BDCAB12B-695B-4DFA-8F83-C1EAC91408A4}" sibTransId="{B224D891-7741-4B89-9C2D-6418DC49321C}"/>
    <dgm:cxn modelId="{B50737B3-0684-48BF-B4CB-EF940823E71C}" type="presOf" srcId="{BBD42526-1BA4-475C-BF37-452424C4F354}" destId="{93E323A2-4145-4584-9150-9BE530109399}" srcOrd="0" destOrd="0" presId="urn:microsoft.com/office/officeart/2018/2/layout/IconVerticalSolidList"/>
    <dgm:cxn modelId="{CAEF56DD-FE92-44CA-ACFA-1350AD20E008}" srcId="{1CFFE4D5-C8EB-47FC-A453-C339CE71F633}" destId="{02DD1D8E-6ECD-42B5-ACF5-AD2A6C83524B}" srcOrd="2" destOrd="0" parTransId="{6E8F2E58-DF77-4567-A592-E755AFEEDE6E}" sibTransId="{4E3A2CE8-4732-4E4F-B96C-9157B9603665}"/>
    <dgm:cxn modelId="{6A3BA628-02D4-467E-AC75-C9730E629750}" type="presParOf" srcId="{9100FAA6-FD5B-4B17-92E6-28CF9B0846B4}" destId="{B63BECB5-264B-4BA9-9267-C5F4182F1573}" srcOrd="0" destOrd="0" presId="urn:microsoft.com/office/officeart/2018/2/layout/IconVerticalSolidList"/>
    <dgm:cxn modelId="{10D62A6C-111C-43E5-BB9F-16F0647066E0}" type="presParOf" srcId="{B63BECB5-264B-4BA9-9267-C5F4182F1573}" destId="{6D364CC5-46FC-41C8-B698-AF2A735E28BF}" srcOrd="0" destOrd="0" presId="urn:microsoft.com/office/officeart/2018/2/layout/IconVerticalSolidList"/>
    <dgm:cxn modelId="{53CEFE27-4EEA-4DF3-9EA7-9801705C3E65}" type="presParOf" srcId="{B63BECB5-264B-4BA9-9267-C5F4182F1573}" destId="{27492DD8-5A7E-41FC-A990-02818693D978}" srcOrd="1" destOrd="0" presId="urn:microsoft.com/office/officeart/2018/2/layout/IconVerticalSolidList"/>
    <dgm:cxn modelId="{0B7BF627-B3D6-4C77-9D02-AD83BAF711F6}" type="presParOf" srcId="{B63BECB5-264B-4BA9-9267-C5F4182F1573}" destId="{AF5FB902-DE5A-422F-9D2D-E1AB3E2B1018}" srcOrd="2" destOrd="0" presId="urn:microsoft.com/office/officeart/2018/2/layout/IconVerticalSolidList"/>
    <dgm:cxn modelId="{0B68A913-DF00-48A4-8FCC-13C1D522EAEB}" type="presParOf" srcId="{B63BECB5-264B-4BA9-9267-C5F4182F1573}" destId="{93E323A2-4145-4584-9150-9BE530109399}" srcOrd="3" destOrd="0" presId="urn:microsoft.com/office/officeart/2018/2/layout/IconVerticalSolidList"/>
    <dgm:cxn modelId="{A4717E76-7A08-4D31-A3ED-8186721862C7}" type="presParOf" srcId="{9100FAA6-FD5B-4B17-92E6-28CF9B0846B4}" destId="{1275A5C4-B95A-47A8-838C-871D7AD9DDA1}" srcOrd="1" destOrd="0" presId="urn:microsoft.com/office/officeart/2018/2/layout/IconVerticalSolidList"/>
    <dgm:cxn modelId="{F189892A-21E1-4645-B66A-1AB95D8A2A09}" type="presParOf" srcId="{9100FAA6-FD5B-4B17-92E6-28CF9B0846B4}" destId="{3CB00186-F59A-4A81-BEA4-2EBFFE943DA5}" srcOrd="2" destOrd="0" presId="urn:microsoft.com/office/officeart/2018/2/layout/IconVerticalSolidList"/>
    <dgm:cxn modelId="{A266A1DC-2855-4C68-955F-C0F9EEE4C74A}" type="presParOf" srcId="{3CB00186-F59A-4A81-BEA4-2EBFFE943DA5}" destId="{354C2FA1-557A-40EA-825B-0DC497A15388}" srcOrd="0" destOrd="0" presId="urn:microsoft.com/office/officeart/2018/2/layout/IconVerticalSolidList"/>
    <dgm:cxn modelId="{A8080A51-9CEC-4A4D-B04C-159BCFA65010}" type="presParOf" srcId="{3CB00186-F59A-4A81-BEA4-2EBFFE943DA5}" destId="{02DBA9AF-713E-4AED-892E-55EBD69756B3}" srcOrd="1" destOrd="0" presId="urn:microsoft.com/office/officeart/2018/2/layout/IconVerticalSolidList"/>
    <dgm:cxn modelId="{2D0FEA9B-A67C-42FC-BF21-DC36F2A4DBD9}" type="presParOf" srcId="{3CB00186-F59A-4A81-BEA4-2EBFFE943DA5}" destId="{D93E9C55-753F-4B17-8997-D033B4110A56}" srcOrd="2" destOrd="0" presId="urn:microsoft.com/office/officeart/2018/2/layout/IconVerticalSolidList"/>
    <dgm:cxn modelId="{BB21B3DA-BEB9-4FAA-8E7E-96AA1C25CE17}" type="presParOf" srcId="{3CB00186-F59A-4A81-BEA4-2EBFFE943DA5}" destId="{1095742E-3959-428D-886A-D74E84B2A4AF}" srcOrd="3" destOrd="0" presId="urn:microsoft.com/office/officeart/2018/2/layout/IconVerticalSolidList"/>
    <dgm:cxn modelId="{B6C33908-ABD7-44E4-9885-B532F96F6134}" type="presParOf" srcId="{9100FAA6-FD5B-4B17-92E6-28CF9B0846B4}" destId="{9B1B831D-14F5-4639-BD8B-952BC655E86C}" srcOrd="3" destOrd="0" presId="urn:microsoft.com/office/officeart/2018/2/layout/IconVerticalSolidList"/>
    <dgm:cxn modelId="{3E7FD0FB-804B-4C8F-9CD8-21FCA5F66953}" type="presParOf" srcId="{9100FAA6-FD5B-4B17-92E6-28CF9B0846B4}" destId="{4F3AD488-0F6D-489B-BCE3-2E577099C0D8}" srcOrd="4" destOrd="0" presId="urn:microsoft.com/office/officeart/2018/2/layout/IconVerticalSolidList"/>
    <dgm:cxn modelId="{F5D6616A-6C12-4DC2-B277-B54B94FFEE83}" type="presParOf" srcId="{4F3AD488-0F6D-489B-BCE3-2E577099C0D8}" destId="{B92FB762-F48C-4F89-ABF4-989686A56429}" srcOrd="0" destOrd="0" presId="urn:microsoft.com/office/officeart/2018/2/layout/IconVerticalSolidList"/>
    <dgm:cxn modelId="{A7EBE49D-2795-4C2F-B25D-D49D0DD5D9C9}" type="presParOf" srcId="{4F3AD488-0F6D-489B-BCE3-2E577099C0D8}" destId="{E3FBAA71-F800-4923-95AB-051A2C67404C}" srcOrd="1" destOrd="0" presId="urn:microsoft.com/office/officeart/2018/2/layout/IconVerticalSolidList"/>
    <dgm:cxn modelId="{AA6F0BC5-EA6F-4F9E-9597-518366C58814}" type="presParOf" srcId="{4F3AD488-0F6D-489B-BCE3-2E577099C0D8}" destId="{DF5ABD19-4FD0-4D0D-A236-226F77055905}" srcOrd="2" destOrd="0" presId="urn:microsoft.com/office/officeart/2018/2/layout/IconVerticalSolidList"/>
    <dgm:cxn modelId="{04155B8E-5657-4601-9FE9-6971DB19BDC0}" type="presParOf" srcId="{4F3AD488-0F6D-489B-BCE3-2E577099C0D8}" destId="{7DC040EF-5301-4F5B-86CA-7F7D6B5010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03819-A163-4107-AB5A-297321E6D215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828A3C7-7144-4CE7-B82C-1927EEF296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mpact" panose="020B0806030902050204"/>
            </a:rPr>
            <a:t>Basic loop approach</a:t>
          </a:r>
          <a:endParaRPr lang="en-US"/>
        </a:p>
      </dgm:t>
    </dgm:pt>
    <dgm:pt modelId="{3B81F00B-DBDA-4C92-AD9F-F2694D539B37}" type="parTrans" cxnId="{B372A5E3-9B1E-4745-9B22-AEA1C4A9541E}">
      <dgm:prSet/>
      <dgm:spPr/>
      <dgm:t>
        <a:bodyPr/>
        <a:lstStyle/>
        <a:p>
          <a:endParaRPr lang="en-US"/>
        </a:p>
      </dgm:t>
    </dgm:pt>
    <dgm:pt modelId="{F8AB7109-5AA1-4F2F-888C-EF3F5F4DC158}" type="sibTrans" cxnId="{B372A5E3-9B1E-4745-9B22-AEA1C4A9541E}">
      <dgm:prSet/>
      <dgm:spPr/>
      <dgm:t>
        <a:bodyPr/>
        <a:lstStyle/>
        <a:p>
          <a:endParaRPr lang="en-US"/>
        </a:p>
      </dgm:t>
    </dgm:pt>
    <dgm:pt modelId="{8060F01C-FE01-46EA-9A72-B95A9289942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mpact" panose="020B0806030902050204"/>
            </a:rPr>
            <a:t>State / Reward / Done / Info</a:t>
          </a:r>
        </a:p>
      </dgm:t>
    </dgm:pt>
    <dgm:pt modelId="{A6E12009-CA44-4A43-9C32-A267BF19DF98}" type="parTrans" cxnId="{66FCFB24-B164-4657-95F1-2C8886978629}">
      <dgm:prSet/>
      <dgm:spPr/>
    </dgm:pt>
    <dgm:pt modelId="{81EE8A3A-DCA8-4D98-9E07-BB8651F7A228}" type="sibTrans" cxnId="{66FCFB24-B164-4657-95F1-2C8886978629}">
      <dgm:prSet/>
      <dgm:spPr/>
    </dgm:pt>
    <dgm:pt modelId="{FC440E1A-A9A8-418B-B42E-BFBFC437E7F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Impact" panose="020B0806030902050204"/>
            </a:rPr>
            <a:t>No learning from past experiences</a:t>
          </a:r>
        </a:p>
      </dgm:t>
    </dgm:pt>
    <dgm:pt modelId="{C0AE6B9B-F91F-44E9-8D4C-6ADEB3E4061C}" type="parTrans" cxnId="{F87B3684-6539-4153-AF2F-0C196E55D341}">
      <dgm:prSet/>
      <dgm:spPr/>
    </dgm:pt>
    <dgm:pt modelId="{E46C8A3C-AD01-497E-90AA-2E61BA52C5F9}" type="sibTrans" cxnId="{F87B3684-6539-4153-AF2F-0C196E55D341}">
      <dgm:prSet/>
      <dgm:spPr/>
    </dgm:pt>
    <dgm:pt modelId="{0C096031-32C0-40D2-9EB7-1A980CF446D4}" type="pres">
      <dgm:prSet presAssocID="{3B803819-A163-4107-AB5A-297321E6D215}" presName="root" presStyleCnt="0">
        <dgm:presLayoutVars>
          <dgm:dir/>
          <dgm:resizeHandles val="exact"/>
        </dgm:presLayoutVars>
      </dgm:prSet>
      <dgm:spPr/>
    </dgm:pt>
    <dgm:pt modelId="{25AB1F35-461B-43DF-AC04-B270C1E18BC7}" type="pres">
      <dgm:prSet presAssocID="{3828A3C7-7144-4CE7-B82C-1927EEF29634}" presName="compNode" presStyleCnt="0"/>
      <dgm:spPr/>
    </dgm:pt>
    <dgm:pt modelId="{8FCA6FB8-DD30-4375-84F0-BA8646A8AE10}" type="pres">
      <dgm:prSet presAssocID="{3828A3C7-7144-4CE7-B82C-1927EEF29634}" presName="bgRect" presStyleLbl="bgShp" presStyleIdx="0" presStyleCnt="3"/>
      <dgm:spPr/>
    </dgm:pt>
    <dgm:pt modelId="{61BBB026-FEE8-4898-B9C7-C1DBEDFCB875}" type="pres">
      <dgm:prSet presAssocID="{3828A3C7-7144-4CE7-B82C-1927EEF296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EF4B2FD9-30C0-4E62-8205-FCEA9C99754F}" type="pres">
      <dgm:prSet presAssocID="{3828A3C7-7144-4CE7-B82C-1927EEF29634}" presName="spaceRect" presStyleCnt="0"/>
      <dgm:spPr/>
    </dgm:pt>
    <dgm:pt modelId="{18CC8DE1-B3AE-45D4-A72B-D4169221C276}" type="pres">
      <dgm:prSet presAssocID="{3828A3C7-7144-4CE7-B82C-1927EEF29634}" presName="parTx" presStyleLbl="revTx" presStyleIdx="0" presStyleCnt="3">
        <dgm:presLayoutVars>
          <dgm:chMax val="0"/>
          <dgm:chPref val="0"/>
        </dgm:presLayoutVars>
      </dgm:prSet>
      <dgm:spPr/>
    </dgm:pt>
    <dgm:pt modelId="{D77DCE6B-3467-40B2-B853-F650209BE181}" type="pres">
      <dgm:prSet presAssocID="{F8AB7109-5AA1-4F2F-888C-EF3F5F4DC158}" presName="sibTrans" presStyleCnt="0"/>
      <dgm:spPr/>
    </dgm:pt>
    <dgm:pt modelId="{800F8A4E-6198-4CC1-876D-F5627319D689}" type="pres">
      <dgm:prSet presAssocID="{8060F01C-FE01-46EA-9A72-B95A9289942D}" presName="compNode" presStyleCnt="0"/>
      <dgm:spPr/>
    </dgm:pt>
    <dgm:pt modelId="{8C2C6344-4A3E-4812-921C-2E6FDCD6378C}" type="pres">
      <dgm:prSet presAssocID="{8060F01C-FE01-46EA-9A72-B95A9289942D}" presName="bgRect" presStyleLbl="bgShp" presStyleIdx="1" presStyleCnt="3"/>
      <dgm:spPr/>
    </dgm:pt>
    <dgm:pt modelId="{D2E6F2BE-5203-467F-85D2-A2F3907CF38F}" type="pres">
      <dgm:prSet presAssocID="{8060F01C-FE01-46EA-9A72-B95A928994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an"/>
        </a:ext>
      </dgm:extLst>
    </dgm:pt>
    <dgm:pt modelId="{2C7B64E0-79E6-4A27-B99C-CB45BAEF4BD4}" type="pres">
      <dgm:prSet presAssocID="{8060F01C-FE01-46EA-9A72-B95A9289942D}" presName="spaceRect" presStyleCnt="0"/>
      <dgm:spPr/>
    </dgm:pt>
    <dgm:pt modelId="{CB047ADA-718C-4196-8363-B1BAE5446AD5}" type="pres">
      <dgm:prSet presAssocID="{8060F01C-FE01-46EA-9A72-B95A9289942D}" presName="parTx" presStyleLbl="revTx" presStyleIdx="1" presStyleCnt="3">
        <dgm:presLayoutVars>
          <dgm:chMax val="0"/>
          <dgm:chPref val="0"/>
        </dgm:presLayoutVars>
      </dgm:prSet>
      <dgm:spPr/>
    </dgm:pt>
    <dgm:pt modelId="{93E275F6-6436-4FBB-81DA-125215DB641E}" type="pres">
      <dgm:prSet presAssocID="{81EE8A3A-DCA8-4D98-9E07-BB8651F7A228}" presName="sibTrans" presStyleCnt="0"/>
      <dgm:spPr/>
    </dgm:pt>
    <dgm:pt modelId="{1DF4D4E9-BD7D-4106-96EB-0F09B1319FB6}" type="pres">
      <dgm:prSet presAssocID="{FC440E1A-A9A8-418B-B42E-BFBFC437E7F1}" presName="compNode" presStyleCnt="0"/>
      <dgm:spPr/>
    </dgm:pt>
    <dgm:pt modelId="{785B7D11-4D4C-406D-96B5-79B645A97E91}" type="pres">
      <dgm:prSet presAssocID="{FC440E1A-A9A8-418B-B42E-BFBFC437E7F1}" presName="bgRect" presStyleLbl="bgShp" presStyleIdx="2" presStyleCnt="3"/>
      <dgm:spPr/>
    </dgm:pt>
    <dgm:pt modelId="{1483F205-4F76-4381-B751-B95D73CF2A2C}" type="pres">
      <dgm:prSet presAssocID="{FC440E1A-A9A8-418B-B42E-BFBFC437E7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657B8C-D9C3-4FB8-BD19-846DCEFE9F1F}" type="pres">
      <dgm:prSet presAssocID="{FC440E1A-A9A8-418B-B42E-BFBFC437E7F1}" presName="spaceRect" presStyleCnt="0"/>
      <dgm:spPr/>
    </dgm:pt>
    <dgm:pt modelId="{E4BFCEA8-DFB9-49F9-9447-D43B3BB3A23E}" type="pres">
      <dgm:prSet presAssocID="{FC440E1A-A9A8-418B-B42E-BFBFC437E7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8C24B1C-CE2F-4217-8453-BCE06CB42513}" type="presOf" srcId="{3B803819-A163-4107-AB5A-297321E6D215}" destId="{0C096031-32C0-40D2-9EB7-1A980CF446D4}" srcOrd="0" destOrd="0" presId="urn:microsoft.com/office/officeart/2018/2/layout/IconVerticalSolidList"/>
    <dgm:cxn modelId="{66FCFB24-B164-4657-95F1-2C8886978629}" srcId="{3B803819-A163-4107-AB5A-297321E6D215}" destId="{8060F01C-FE01-46EA-9A72-B95A9289942D}" srcOrd="1" destOrd="0" parTransId="{A6E12009-CA44-4A43-9C32-A267BF19DF98}" sibTransId="{81EE8A3A-DCA8-4D98-9E07-BB8651F7A228}"/>
    <dgm:cxn modelId="{29DD473C-D73A-4B1F-B33E-148B414F5F4D}" type="presOf" srcId="{3828A3C7-7144-4CE7-B82C-1927EEF29634}" destId="{18CC8DE1-B3AE-45D4-A72B-D4169221C276}" srcOrd="0" destOrd="0" presId="urn:microsoft.com/office/officeart/2018/2/layout/IconVerticalSolidList"/>
    <dgm:cxn modelId="{BA48B76B-808B-4328-BAEF-DE5F2B77A6CB}" type="presOf" srcId="{FC440E1A-A9A8-418B-B42E-BFBFC437E7F1}" destId="{E4BFCEA8-DFB9-49F9-9447-D43B3BB3A23E}" srcOrd="0" destOrd="0" presId="urn:microsoft.com/office/officeart/2018/2/layout/IconVerticalSolidList"/>
    <dgm:cxn modelId="{F87B3684-6539-4153-AF2F-0C196E55D341}" srcId="{3B803819-A163-4107-AB5A-297321E6D215}" destId="{FC440E1A-A9A8-418B-B42E-BFBFC437E7F1}" srcOrd="2" destOrd="0" parTransId="{C0AE6B9B-F91F-44E9-8D4C-6ADEB3E4061C}" sibTransId="{E46C8A3C-AD01-497E-90AA-2E61BA52C5F9}"/>
    <dgm:cxn modelId="{3CAD1593-8BBD-4158-9056-1E3B0CB45D73}" type="presOf" srcId="{8060F01C-FE01-46EA-9A72-B95A9289942D}" destId="{CB047ADA-718C-4196-8363-B1BAE5446AD5}" srcOrd="0" destOrd="0" presId="urn:microsoft.com/office/officeart/2018/2/layout/IconVerticalSolidList"/>
    <dgm:cxn modelId="{B372A5E3-9B1E-4745-9B22-AEA1C4A9541E}" srcId="{3B803819-A163-4107-AB5A-297321E6D215}" destId="{3828A3C7-7144-4CE7-B82C-1927EEF29634}" srcOrd="0" destOrd="0" parTransId="{3B81F00B-DBDA-4C92-AD9F-F2694D539B37}" sibTransId="{F8AB7109-5AA1-4F2F-888C-EF3F5F4DC158}"/>
    <dgm:cxn modelId="{8BF5F508-153F-47F3-B471-98CE7C36E8B1}" type="presParOf" srcId="{0C096031-32C0-40D2-9EB7-1A980CF446D4}" destId="{25AB1F35-461B-43DF-AC04-B270C1E18BC7}" srcOrd="0" destOrd="0" presId="urn:microsoft.com/office/officeart/2018/2/layout/IconVerticalSolidList"/>
    <dgm:cxn modelId="{EAA7B4F8-BF52-4483-B757-894F7B4507C2}" type="presParOf" srcId="{25AB1F35-461B-43DF-AC04-B270C1E18BC7}" destId="{8FCA6FB8-DD30-4375-84F0-BA8646A8AE10}" srcOrd="0" destOrd="0" presId="urn:microsoft.com/office/officeart/2018/2/layout/IconVerticalSolidList"/>
    <dgm:cxn modelId="{FE7FB2F7-F327-402D-864C-3EAA8093B546}" type="presParOf" srcId="{25AB1F35-461B-43DF-AC04-B270C1E18BC7}" destId="{61BBB026-FEE8-4898-B9C7-C1DBEDFCB875}" srcOrd="1" destOrd="0" presId="urn:microsoft.com/office/officeart/2018/2/layout/IconVerticalSolidList"/>
    <dgm:cxn modelId="{57E28DCD-789F-4A6C-951B-5E9FBEA6EE14}" type="presParOf" srcId="{25AB1F35-461B-43DF-AC04-B270C1E18BC7}" destId="{EF4B2FD9-30C0-4E62-8205-FCEA9C99754F}" srcOrd="2" destOrd="0" presId="urn:microsoft.com/office/officeart/2018/2/layout/IconVerticalSolidList"/>
    <dgm:cxn modelId="{936FF4DB-3B78-4AC3-A74A-FCA03FFEEE97}" type="presParOf" srcId="{25AB1F35-461B-43DF-AC04-B270C1E18BC7}" destId="{18CC8DE1-B3AE-45D4-A72B-D4169221C276}" srcOrd="3" destOrd="0" presId="urn:microsoft.com/office/officeart/2018/2/layout/IconVerticalSolidList"/>
    <dgm:cxn modelId="{1856EDDD-BB86-4B66-8B7A-52B88D1CED37}" type="presParOf" srcId="{0C096031-32C0-40D2-9EB7-1A980CF446D4}" destId="{D77DCE6B-3467-40B2-B853-F650209BE181}" srcOrd="1" destOrd="0" presId="urn:microsoft.com/office/officeart/2018/2/layout/IconVerticalSolidList"/>
    <dgm:cxn modelId="{01249751-A062-45CB-AF79-38C46EE8EFC3}" type="presParOf" srcId="{0C096031-32C0-40D2-9EB7-1A980CF446D4}" destId="{800F8A4E-6198-4CC1-876D-F5627319D689}" srcOrd="2" destOrd="0" presId="urn:microsoft.com/office/officeart/2018/2/layout/IconVerticalSolidList"/>
    <dgm:cxn modelId="{1F50408B-03B8-40AE-922D-49C2C4BBC649}" type="presParOf" srcId="{800F8A4E-6198-4CC1-876D-F5627319D689}" destId="{8C2C6344-4A3E-4812-921C-2E6FDCD6378C}" srcOrd="0" destOrd="0" presId="urn:microsoft.com/office/officeart/2018/2/layout/IconVerticalSolidList"/>
    <dgm:cxn modelId="{71A47E86-FC02-48BF-8544-BE19F986C2C1}" type="presParOf" srcId="{800F8A4E-6198-4CC1-876D-F5627319D689}" destId="{D2E6F2BE-5203-467F-85D2-A2F3907CF38F}" srcOrd="1" destOrd="0" presId="urn:microsoft.com/office/officeart/2018/2/layout/IconVerticalSolidList"/>
    <dgm:cxn modelId="{30537BD5-61DC-42CA-B657-D3CBF89C9EBF}" type="presParOf" srcId="{800F8A4E-6198-4CC1-876D-F5627319D689}" destId="{2C7B64E0-79E6-4A27-B99C-CB45BAEF4BD4}" srcOrd="2" destOrd="0" presId="urn:microsoft.com/office/officeart/2018/2/layout/IconVerticalSolidList"/>
    <dgm:cxn modelId="{5865C19E-0E10-4B4F-9428-126F98947F3B}" type="presParOf" srcId="{800F8A4E-6198-4CC1-876D-F5627319D689}" destId="{CB047ADA-718C-4196-8363-B1BAE5446AD5}" srcOrd="3" destOrd="0" presId="urn:microsoft.com/office/officeart/2018/2/layout/IconVerticalSolidList"/>
    <dgm:cxn modelId="{9B6CCA0F-868F-4912-9960-EE52D425467A}" type="presParOf" srcId="{0C096031-32C0-40D2-9EB7-1A980CF446D4}" destId="{93E275F6-6436-4FBB-81DA-125215DB641E}" srcOrd="3" destOrd="0" presId="urn:microsoft.com/office/officeart/2018/2/layout/IconVerticalSolidList"/>
    <dgm:cxn modelId="{FF5E3835-6C4E-451C-90FD-D365B371F4AF}" type="presParOf" srcId="{0C096031-32C0-40D2-9EB7-1A980CF446D4}" destId="{1DF4D4E9-BD7D-4106-96EB-0F09B1319FB6}" srcOrd="4" destOrd="0" presId="urn:microsoft.com/office/officeart/2018/2/layout/IconVerticalSolidList"/>
    <dgm:cxn modelId="{07446A38-A900-479B-BD9E-0801C35F0077}" type="presParOf" srcId="{1DF4D4E9-BD7D-4106-96EB-0F09B1319FB6}" destId="{785B7D11-4D4C-406D-96B5-79B645A97E91}" srcOrd="0" destOrd="0" presId="urn:microsoft.com/office/officeart/2018/2/layout/IconVerticalSolidList"/>
    <dgm:cxn modelId="{8141F4A9-6531-410E-A96B-9AEB336D0EEB}" type="presParOf" srcId="{1DF4D4E9-BD7D-4106-96EB-0F09B1319FB6}" destId="{1483F205-4F76-4381-B751-B95D73CF2A2C}" srcOrd="1" destOrd="0" presId="urn:microsoft.com/office/officeart/2018/2/layout/IconVerticalSolidList"/>
    <dgm:cxn modelId="{12EC750A-6C8F-44E7-91DC-69053FBE74F6}" type="presParOf" srcId="{1DF4D4E9-BD7D-4106-96EB-0F09B1319FB6}" destId="{99657B8C-D9C3-4FB8-BD19-846DCEFE9F1F}" srcOrd="2" destOrd="0" presId="urn:microsoft.com/office/officeart/2018/2/layout/IconVerticalSolidList"/>
    <dgm:cxn modelId="{9D0C86D0-D7A8-4194-B844-596BDA7F4A00}" type="presParOf" srcId="{1DF4D4E9-BD7D-4106-96EB-0F09B1319FB6}" destId="{E4BFCEA8-DFB9-49F9-9447-D43B3BB3A2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35E604-4DF4-42A8-ACC3-1E0118CB98D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619525-C703-42A0-B160-9E9EDCF75B47}">
      <dgm:prSet/>
      <dgm:spPr/>
      <dgm:t>
        <a:bodyPr/>
        <a:lstStyle/>
        <a:p>
          <a:r>
            <a:rPr lang="fr-FR" baseline="0"/>
            <a:t>General parameters</a:t>
          </a:r>
          <a:endParaRPr lang="en-US"/>
        </a:p>
      </dgm:t>
    </dgm:pt>
    <dgm:pt modelId="{21C5B8D8-5371-499D-A402-0622C012B51C}" type="parTrans" cxnId="{F86B2F98-E0FD-4A3A-8D94-2606C10CE9B6}">
      <dgm:prSet/>
      <dgm:spPr/>
      <dgm:t>
        <a:bodyPr/>
        <a:lstStyle/>
        <a:p>
          <a:endParaRPr lang="en-US"/>
        </a:p>
      </dgm:t>
    </dgm:pt>
    <dgm:pt modelId="{1B7D8E84-E022-4E97-9313-BA9509BEEB56}" type="sibTrans" cxnId="{F86B2F98-E0FD-4A3A-8D94-2606C10CE9B6}">
      <dgm:prSet/>
      <dgm:spPr/>
      <dgm:t>
        <a:bodyPr/>
        <a:lstStyle/>
        <a:p>
          <a:endParaRPr lang="en-US"/>
        </a:p>
      </dgm:t>
    </dgm:pt>
    <dgm:pt modelId="{09701949-CE8F-4BB2-8FC9-E993C87DBA9C}">
      <dgm:prSet/>
      <dgm:spPr/>
      <dgm:t>
        <a:bodyPr/>
        <a:lstStyle/>
        <a:p>
          <a:r>
            <a:rPr lang="fr-FR" baseline="0"/>
            <a:t>Default paramaters</a:t>
          </a:r>
          <a:endParaRPr lang="en-US"/>
        </a:p>
      </dgm:t>
    </dgm:pt>
    <dgm:pt modelId="{0AF76395-A776-4C28-A29C-D1BFCFB4F3BC}" type="parTrans" cxnId="{40A0DB46-A094-40B3-A8F6-80A89399E917}">
      <dgm:prSet/>
      <dgm:spPr/>
      <dgm:t>
        <a:bodyPr/>
        <a:lstStyle/>
        <a:p>
          <a:endParaRPr lang="en-US"/>
        </a:p>
      </dgm:t>
    </dgm:pt>
    <dgm:pt modelId="{7FC44472-A277-4835-9FB2-90AE1FD322C7}" type="sibTrans" cxnId="{40A0DB46-A094-40B3-A8F6-80A89399E917}">
      <dgm:prSet/>
      <dgm:spPr/>
      <dgm:t>
        <a:bodyPr/>
        <a:lstStyle/>
        <a:p>
          <a:endParaRPr lang="en-US"/>
        </a:p>
      </dgm:t>
    </dgm:pt>
    <dgm:pt modelId="{1E3B585A-826D-4D5E-AF49-8AE7353614EA}">
      <dgm:prSet/>
      <dgm:spPr/>
      <dgm:t>
        <a:bodyPr/>
        <a:lstStyle/>
        <a:p>
          <a:r>
            <a:rPr lang="fr-FR" baseline="0"/>
            <a:t>Reward average</a:t>
          </a:r>
          <a:endParaRPr lang="en-US"/>
        </a:p>
      </dgm:t>
    </dgm:pt>
    <dgm:pt modelId="{CD144324-69B9-41F6-92C4-DEA7881C9116}" type="parTrans" cxnId="{5A43E5EA-57B3-4561-80A4-B7391942470D}">
      <dgm:prSet/>
      <dgm:spPr/>
      <dgm:t>
        <a:bodyPr/>
        <a:lstStyle/>
        <a:p>
          <a:endParaRPr lang="en-US"/>
        </a:p>
      </dgm:t>
    </dgm:pt>
    <dgm:pt modelId="{8B189F4E-55DC-4C34-BEA6-7DF0E1595819}" type="sibTrans" cxnId="{5A43E5EA-57B3-4561-80A4-B7391942470D}">
      <dgm:prSet/>
      <dgm:spPr/>
      <dgm:t>
        <a:bodyPr/>
        <a:lstStyle/>
        <a:p>
          <a:endParaRPr lang="en-US"/>
        </a:p>
      </dgm:t>
    </dgm:pt>
    <dgm:pt modelId="{05059E3E-8BE1-42C8-B09C-314A3E7419CB}">
      <dgm:prSet/>
      <dgm:spPr/>
      <dgm:t>
        <a:bodyPr/>
        <a:lstStyle/>
        <a:p>
          <a:r>
            <a:rPr lang="fr-FR" baseline="0"/>
            <a:t>Training time average</a:t>
          </a:r>
          <a:endParaRPr lang="en-US"/>
        </a:p>
      </dgm:t>
    </dgm:pt>
    <dgm:pt modelId="{C61A5B9B-C704-46FA-AE00-7A8001CDE3DC}" type="parTrans" cxnId="{750A63F0-3B62-4055-B32B-5B7A9BBD7619}">
      <dgm:prSet/>
      <dgm:spPr/>
      <dgm:t>
        <a:bodyPr/>
        <a:lstStyle/>
        <a:p>
          <a:endParaRPr lang="en-US"/>
        </a:p>
      </dgm:t>
    </dgm:pt>
    <dgm:pt modelId="{CA183619-161F-4D05-A94D-AE075E3BDC0E}" type="sibTrans" cxnId="{750A63F0-3B62-4055-B32B-5B7A9BBD7619}">
      <dgm:prSet/>
      <dgm:spPr/>
      <dgm:t>
        <a:bodyPr/>
        <a:lstStyle/>
        <a:p>
          <a:endParaRPr lang="en-US"/>
        </a:p>
      </dgm:t>
    </dgm:pt>
    <dgm:pt modelId="{0C392FB4-02D8-494C-9CEE-010D03FD6378}">
      <dgm:prSet/>
      <dgm:spPr/>
      <dgm:t>
        <a:bodyPr/>
        <a:lstStyle/>
        <a:p>
          <a:r>
            <a:rPr lang="fr-FR" baseline="0"/>
            <a:t>stability</a:t>
          </a:r>
          <a:endParaRPr lang="en-US"/>
        </a:p>
      </dgm:t>
    </dgm:pt>
    <dgm:pt modelId="{FD4ADF38-4345-42E5-A36A-309D45D5BAD3}" type="parTrans" cxnId="{D605A7D0-115C-45CD-9343-20F1A7F3AA09}">
      <dgm:prSet/>
      <dgm:spPr/>
      <dgm:t>
        <a:bodyPr/>
        <a:lstStyle/>
        <a:p>
          <a:endParaRPr lang="en-US"/>
        </a:p>
      </dgm:t>
    </dgm:pt>
    <dgm:pt modelId="{B83E2CDD-25E4-4611-8307-0121A454C3AE}" type="sibTrans" cxnId="{D605A7D0-115C-45CD-9343-20F1A7F3AA09}">
      <dgm:prSet/>
      <dgm:spPr/>
      <dgm:t>
        <a:bodyPr/>
        <a:lstStyle/>
        <a:p>
          <a:endParaRPr lang="en-US"/>
        </a:p>
      </dgm:t>
    </dgm:pt>
    <dgm:pt modelId="{F7A1D03B-1BF9-4EE0-BA79-66A247CBD1F3}" type="pres">
      <dgm:prSet presAssocID="{A135E604-4DF4-42A8-ACC3-1E0118CB98D3}" presName="linear" presStyleCnt="0">
        <dgm:presLayoutVars>
          <dgm:dir/>
          <dgm:animLvl val="lvl"/>
          <dgm:resizeHandles val="exact"/>
        </dgm:presLayoutVars>
      </dgm:prSet>
      <dgm:spPr/>
    </dgm:pt>
    <dgm:pt modelId="{3DD3D4D2-7A04-44D9-B36C-342CB0AB6364}" type="pres">
      <dgm:prSet presAssocID="{83619525-C703-42A0-B160-9E9EDCF75B47}" presName="parentLin" presStyleCnt="0"/>
      <dgm:spPr/>
    </dgm:pt>
    <dgm:pt modelId="{53930242-1B3A-46AA-957A-F44217D774C5}" type="pres">
      <dgm:prSet presAssocID="{83619525-C703-42A0-B160-9E9EDCF75B47}" presName="parentLeftMargin" presStyleLbl="node1" presStyleIdx="0" presStyleCnt="5"/>
      <dgm:spPr/>
    </dgm:pt>
    <dgm:pt modelId="{C1D81D30-205D-4274-A2DE-D0D7C3396D1B}" type="pres">
      <dgm:prSet presAssocID="{83619525-C703-42A0-B160-9E9EDCF75B4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FF391EA-8BD9-4168-A735-BBADC89D7DD6}" type="pres">
      <dgm:prSet presAssocID="{83619525-C703-42A0-B160-9E9EDCF75B47}" presName="negativeSpace" presStyleCnt="0"/>
      <dgm:spPr/>
    </dgm:pt>
    <dgm:pt modelId="{8DC932A7-C062-425F-88DC-37F3CACD0505}" type="pres">
      <dgm:prSet presAssocID="{83619525-C703-42A0-B160-9E9EDCF75B47}" presName="childText" presStyleLbl="conFgAcc1" presStyleIdx="0" presStyleCnt="5">
        <dgm:presLayoutVars>
          <dgm:bulletEnabled val="1"/>
        </dgm:presLayoutVars>
      </dgm:prSet>
      <dgm:spPr/>
    </dgm:pt>
    <dgm:pt modelId="{BE974B0C-ECFB-4F33-8B95-A3232FBB1A5E}" type="pres">
      <dgm:prSet presAssocID="{1B7D8E84-E022-4E97-9313-BA9509BEEB56}" presName="spaceBetweenRectangles" presStyleCnt="0"/>
      <dgm:spPr/>
    </dgm:pt>
    <dgm:pt modelId="{9D72EFBA-0B19-4A0F-99D8-91E5F5D8B1F9}" type="pres">
      <dgm:prSet presAssocID="{09701949-CE8F-4BB2-8FC9-E993C87DBA9C}" presName="parentLin" presStyleCnt="0"/>
      <dgm:spPr/>
    </dgm:pt>
    <dgm:pt modelId="{38E3A372-3D39-4D2D-839F-81F67C88A3B4}" type="pres">
      <dgm:prSet presAssocID="{09701949-CE8F-4BB2-8FC9-E993C87DBA9C}" presName="parentLeftMargin" presStyleLbl="node1" presStyleIdx="0" presStyleCnt="5"/>
      <dgm:spPr/>
    </dgm:pt>
    <dgm:pt modelId="{05F808A1-802A-4456-B050-FF3E4B84C571}" type="pres">
      <dgm:prSet presAssocID="{09701949-CE8F-4BB2-8FC9-E993C87DBA9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B9BC5D-2775-40A9-9883-F0C5180245BD}" type="pres">
      <dgm:prSet presAssocID="{09701949-CE8F-4BB2-8FC9-E993C87DBA9C}" presName="negativeSpace" presStyleCnt="0"/>
      <dgm:spPr/>
    </dgm:pt>
    <dgm:pt modelId="{220B8697-C80F-4F5B-AB65-A124CE1886B2}" type="pres">
      <dgm:prSet presAssocID="{09701949-CE8F-4BB2-8FC9-E993C87DBA9C}" presName="childText" presStyleLbl="conFgAcc1" presStyleIdx="1" presStyleCnt="5">
        <dgm:presLayoutVars>
          <dgm:bulletEnabled val="1"/>
        </dgm:presLayoutVars>
      </dgm:prSet>
      <dgm:spPr/>
    </dgm:pt>
    <dgm:pt modelId="{457C1D2A-F597-4ED7-BE54-111FF7432380}" type="pres">
      <dgm:prSet presAssocID="{7FC44472-A277-4835-9FB2-90AE1FD322C7}" presName="spaceBetweenRectangles" presStyleCnt="0"/>
      <dgm:spPr/>
    </dgm:pt>
    <dgm:pt modelId="{ECDC296E-595F-40E7-912A-97A96CEDB568}" type="pres">
      <dgm:prSet presAssocID="{1E3B585A-826D-4D5E-AF49-8AE7353614EA}" presName="parentLin" presStyleCnt="0"/>
      <dgm:spPr/>
    </dgm:pt>
    <dgm:pt modelId="{3F1AD754-14DE-4491-A482-A12D33F8963A}" type="pres">
      <dgm:prSet presAssocID="{1E3B585A-826D-4D5E-AF49-8AE7353614EA}" presName="parentLeftMargin" presStyleLbl="node1" presStyleIdx="1" presStyleCnt="5"/>
      <dgm:spPr/>
    </dgm:pt>
    <dgm:pt modelId="{FE995CD4-EF4D-47DC-AD63-DB6516549DB5}" type="pres">
      <dgm:prSet presAssocID="{1E3B585A-826D-4D5E-AF49-8AE7353614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DEE8BBC-6F76-4AAE-8C11-F774EC1ACAAA}" type="pres">
      <dgm:prSet presAssocID="{1E3B585A-826D-4D5E-AF49-8AE7353614EA}" presName="negativeSpace" presStyleCnt="0"/>
      <dgm:spPr/>
    </dgm:pt>
    <dgm:pt modelId="{64F964A7-7F09-4969-89FF-8364101F92DD}" type="pres">
      <dgm:prSet presAssocID="{1E3B585A-826D-4D5E-AF49-8AE7353614EA}" presName="childText" presStyleLbl="conFgAcc1" presStyleIdx="2" presStyleCnt="5">
        <dgm:presLayoutVars>
          <dgm:bulletEnabled val="1"/>
        </dgm:presLayoutVars>
      </dgm:prSet>
      <dgm:spPr/>
    </dgm:pt>
    <dgm:pt modelId="{9AE32BF0-94DF-47EA-B23B-5FFE649553BC}" type="pres">
      <dgm:prSet presAssocID="{8B189F4E-55DC-4C34-BEA6-7DF0E1595819}" presName="spaceBetweenRectangles" presStyleCnt="0"/>
      <dgm:spPr/>
    </dgm:pt>
    <dgm:pt modelId="{AA7BA1B6-CB3F-44F0-A29F-1C37986A3BB8}" type="pres">
      <dgm:prSet presAssocID="{05059E3E-8BE1-42C8-B09C-314A3E7419CB}" presName="parentLin" presStyleCnt="0"/>
      <dgm:spPr/>
    </dgm:pt>
    <dgm:pt modelId="{B711E845-94C9-43DE-AA5B-E06992BB247F}" type="pres">
      <dgm:prSet presAssocID="{05059E3E-8BE1-42C8-B09C-314A3E7419CB}" presName="parentLeftMargin" presStyleLbl="node1" presStyleIdx="2" presStyleCnt="5"/>
      <dgm:spPr/>
    </dgm:pt>
    <dgm:pt modelId="{5EE62390-61B1-4FA6-BC9A-B15F87246D0D}" type="pres">
      <dgm:prSet presAssocID="{05059E3E-8BE1-42C8-B09C-314A3E7419C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DDA96F7-1361-4C42-9D8F-7C4EAE1EFE60}" type="pres">
      <dgm:prSet presAssocID="{05059E3E-8BE1-42C8-B09C-314A3E7419CB}" presName="negativeSpace" presStyleCnt="0"/>
      <dgm:spPr/>
    </dgm:pt>
    <dgm:pt modelId="{1C509729-EE4E-41F1-9F2E-8D2CF2356FCA}" type="pres">
      <dgm:prSet presAssocID="{05059E3E-8BE1-42C8-B09C-314A3E7419CB}" presName="childText" presStyleLbl="conFgAcc1" presStyleIdx="3" presStyleCnt="5">
        <dgm:presLayoutVars>
          <dgm:bulletEnabled val="1"/>
        </dgm:presLayoutVars>
      </dgm:prSet>
      <dgm:spPr/>
    </dgm:pt>
    <dgm:pt modelId="{BE2D3BDE-8518-4BBF-93B4-416AF1B53A93}" type="pres">
      <dgm:prSet presAssocID="{CA183619-161F-4D05-A94D-AE075E3BDC0E}" presName="spaceBetweenRectangles" presStyleCnt="0"/>
      <dgm:spPr/>
    </dgm:pt>
    <dgm:pt modelId="{EE35AC6E-982D-4AC6-AEDC-786F7105B872}" type="pres">
      <dgm:prSet presAssocID="{0C392FB4-02D8-494C-9CEE-010D03FD6378}" presName="parentLin" presStyleCnt="0"/>
      <dgm:spPr/>
    </dgm:pt>
    <dgm:pt modelId="{260AC847-C3A7-4522-A94D-B0B042F2536E}" type="pres">
      <dgm:prSet presAssocID="{0C392FB4-02D8-494C-9CEE-010D03FD6378}" presName="parentLeftMargin" presStyleLbl="node1" presStyleIdx="3" presStyleCnt="5"/>
      <dgm:spPr/>
    </dgm:pt>
    <dgm:pt modelId="{F61622CF-F1BF-4A19-BDEB-E1C1E91F8045}" type="pres">
      <dgm:prSet presAssocID="{0C392FB4-02D8-494C-9CEE-010D03FD637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3019E35-A98D-46DF-8F8C-3682EB0C4047}" type="pres">
      <dgm:prSet presAssocID="{0C392FB4-02D8-494C-9CEE-010D03FD6378}" presName="negativeSpace" presStyleCnt="0"/>
      <dgm:spPr/>
    </dgm:pt>
    <dgm:pt modelId="{2820F3D9-B139-4A4D-A6E8-43852D8944BA}" type="pres">
      <dgm:prSet presAssocID="{0C392FB4-02D8-494C-9CEE-010D03FD637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4797801-BDAB-4F21-942F-796BFF7866B3}" type="presOf" srcId="{83619525-C703-42A0-B160-9E9EDCF75B47}" destId="{C1D81D30-205D-4274-A2DE-D0D7C3396D1B}" srcOrd="1" destOrd="0" presId="urn:microsoft.com/office/officeart/2005/8/layout/list1"/>
    <dgm:cxn modelId="{2093E00F-0309-4693-9B25-F7C8DD530126}" type="presOf" srcId="{1E3B585A-826D-4D5E-AF49-8AE7353614EA}" destId="{FE995CD4-EF4D-47DC-AD63-DB6516549DB5}" srcOrd="1" destOrd="0" presId="urn:microsoft.com/office/officeart/2005/8/layout/list1"/>
    <dgm:cxn modelId="{FF6E341D-539F-41E7-801C-D2B912C02764}" type="presOf" srcId="{1E3B585A-826D-4D5E-AF49-8AE7353614EA}" destId="{3F1AD754-14DE-4491-A482-A12D33F8963A}" srcOrd="0" destOrd="0" presId="urn:microsoft.com/office/officeart/2005/8/layout/list1"/>
    <dgm:cxn modelId="{81428C38-DBD8-4C37-81A4-1ADF796317BA}" type="presOf" srcId="{0C392FB4-02D8-494C-9CEE-010D03FD6378}" destId="{F61622CF-F1BF-4A19-BDEB-E1C1E91F8045}" srcOrd="1" destOrd="0" presId="urn:microsoft.com/office/officeart/2005/8/layout/list1"/>
    <dgm:cxn modelId="{40A0DB46-A094-40B3-A8F6-80A89399E917}" srcId="{A135E604-4DF4-42A8-ACC3-1E0118CB98D3}" destId="{09701949-CE8F-4BB2-8FC9-E993C87DBA9C}" srcOrd="1" destOrd="0" parTransId="{0AF76395-A776-4C28-A29C-D1BFCFB4F3BC}" sibTransId="{7FC44472-A277-4835-9FB2-90AE1FD322C7}"/>
    <dgm:cxn modelId="{FFCF2A6B-4C58-40C6-9A9A-5765F99CB535}" type="presOf" srcId="{05059E3E-8BE1-42C8-B09C-314A3E7419CB}" destId="{5EE62390-61B1-4FA6-BC9A-B15F87246D0D}" srcOrd="1" destOrd="0" presId="urn:microsoft.com/office/officeart/2005/8/layout/list1"/>
    <dgm:cxn modelId="{2480694B-A83E-4DE6-ABC9-E00EF22B8F13}" type="presOf" srcId="{83619525-C703-42A0-B160-9E9EDCF75B47}" destId="{53930242-1B3A-46AA-957A-F44217D774C5}" srcOrd="0" destOrd="0" presId="urn:microsoft.com/office/officeart/2005/8/layout/list1"/>
    <dgm:cxn modelId="{62F47F76-703A-4CF7-9BF6-C7136E4CECF8}" type="presOf" srcId="{09701949-CE8F-4BB2-8FC9-E993C87DBA9C}" destId="{38E3A372-3D39-4D2D-839F-81F67C88A3B4}" srcOrd="0" destOrd="0" presId="urn:microsoft.com/office/officeart/2005/8/layout/list1"/>
    <dgm:cxn modelId="{97BA1A79-7DAD-444C-8E16-2E49D35198AB}" type="presOf" srcId="{05059E3E-8BE1-42C8-B09C-314A3E7419CB}" destId="{B711E845-94C9-43DE-AA5B-E06992BB247F}" srcOrd="0" destOrd="0" presId="urn:microsoft.com/office/officeart/2005/8/layout/list1"/>
    <dgm:cxn modelId="{F86B2F98-E0FD-4A3A-8D94-2606C10CE9B6}" srcId="{A135E604-4DF4-42A8-ACC3-1E0118CB98D3}" destId="{83619525-C703-42A0-B160-9E9EDCF75B47}" srcOrd="0" destOrd="0" parTransId="{21C5B8D8-5371-499D-A402-0622C012B51C}" sibTransId="{1B7D8E84-E022-4E97-9313-BA9509BEEB56}"/>
    <dgm:cxn modelId="{E48C5FB7-2DBF-4140-B0FA-515D949FDCEB}" type="presOf" srcId="{A135E604-4DF4-42A8-ACC3-1E0118CB98D3}" destId="{F7A1D03B-1BF9-4EE0-BA79-66A247CBD1F3}" srcOrd="0" destOrd="0" presId="urn:microsoft.com/office/officeart/2005/8/layout/list1"/>
    <dgm:cxn modelId="{F9321DC3-D99D-433C-AC6A-69C353EC2E92}" type="presOf" srcId="{0C392FB4-02D8-494C-9CEE-010D03FD6378}" destId="{260AC847-C3A7-4522-A94D-B0B042F2536E}" srcOrd="0" destOrd="0" presId="urn:microsoft.com/office/officeart/2005/8/layout/list1"/>
    <dgm:cxn modelId="{D605A7D0-115C-45CD-9343-20F1A7F3AA09}" srcId="{A135E604-4DF4-42A8-ACC3-1E0118CB98D3}" destId="{0C392FB4-02D8-494C-9CEE-010D03FD6378}" srcOrd="4" destOrd="0" parTransId="{FD4ADF38-4345-42E5-A36A-309D45D5BAD3}" sibTransId="{B83E2CDD-25E4-4611-8307-0121A454C3AE}"/>
    <dgm:cxn modelId="{5A43E5EA-57B3-4561-80A4-B7391942470D}" srcId="{A135E604-4DF4-42A8-ACC3-1E0118CB98D3}" destId="{1E3B585A-826D-4D5E-AF49-8AE7353614EA}" srcOrd="2" destOrd="0" parTransId="{CD144324-69B9-41F6-92C4-DEA7881C9116}" sibTransId="{8B189F4E-55DC-4C34-BEA6-7DF0E1595819}"/>
    <dgm:cxn modelId="{750A63F0-3B62-4055-B32B-5B7A9BBD7619}" srcId="{A135E604-4DF4-42A8-ACC3-1E0118CB98D3}" destId="{05059E3E-8BE1-42C8-B09C-314A3E7419CB}" srcOrd="3" destOrd="0" parTransId="{C61A5B9B-C704-46FA-AE00-7A8001CDE3DC}" sibTransId="{CA183619-161F-4D05-A94D-AE075E3BDC0E}"/>
    <dgm:cxn modelId="{7797CAFB-6FEB-4DB1-B744-9E3A1085DFBA}" type="presOf" srcId="{09701949-CE8F-4BB2-8FC9-E993C87DBA9C}" destId="{05F808A1-802A-4456-B050-FF3E4B84C571}" srcOrd="1" destOrd="0" presId="urn:microsoft.com/office/officeart/2005/8/layout/list1"/>
    <dgm:cxn modelId="{1640B6BF-1EEC-4295-97C5-CA27403C2426}" type="presParOf" srcId="{F7A1D03B-1BF9-4EE0-BA79-66A247CBD1F3}" destId="{3DD3D4D2-7A04-44D9-B36C-342CB0AB6364}" srcOrd="0" destOrd="0" presId="urn:microsoft.com/office/officeart/2005/8/layout/list1"/>
    <dgm:cxn modelId="{B8F5797D-91E9-46F6-BB9B-64FFCA07D20F}" type="presParOf" srcId="{3DD3D4D2-7A04-44D9-B36C-342CB0AB6364}" destId="{53930242-1B3A-46AA-957A-F44217D774C5}" srcOrd="0" destOrd="0" presId="urn:microsoft.com/office/officeart/2005/8/layout/list1"/>
    <dgm:cxn modelId="{024FF497-427F-46AA-874E-13221E0B1E12}" type="presParOf" srcId="{3DD3D4D2-7A04-44D9-B36C-342CB0AB6364}" destId="{C1D81D30-205D-4274-A2DE-D0D7C3396D1B}" srcOrd="1" destOrd="0" presId="urn:microsoft.com/office/officeart/2005/8/layout/list1"/>
    <dgm:cxn modelId="{C6C9B484-6628-49FA-AC12-0EFF52F1E38D}" type="presParOf" srcId="{F7A1D03B-1BF9-4EE0-BA79-66A247CBD1F3}" destId="{9FF391EA-8BD9-4168-A735-BBADC89D7DD6}" srcOrd="1" destOrd="0" presId="urn:microsoft.com/office/officeart/2005/8/layout/list1"/>
    <dgm:cxn modelId="{667EFE26-1BE7-448C-8EB4-2D75FCB0B40D}" type="presParOf" srcId="{F7A1D03B-1BF9-4EE0-BA79-66A247CBD1F3}" destId="{8DC932A7-C062-425F-88DC-37F3CACD0505}" srcOrd="2" destOrd="0" presId="urn:microsoft.com/office/officeart/2005/8/layout/list1"/>
    <dgm:cxn modelId="{4D482D25-23C4-49DD-9ABF-32DE674D7E37}" type="presParOf" srcId="{F7A1D03B-1BF9-4EE0-BA79-66A247CBD1F3}" destId="{BE974B0C-ECFB-4F33-8B95-A3232FBB1A5E}" srcOrd="3" destOrd="0" presId="urn:microsoft.com/office/officeart/2005/8/layout/list1"/>
    <dgm:cxn modelId="{9919D2AE-F093-4B9D-A896-643361D7B0C6}" type="presParOf" srcId="{F7A1D03B-1BF9-4EE0-BA79-66A247CBD1F3}" destId="{9D72EFBA-0B19-4A0F-99D8-91E5F5D8B1F9}" srcOrd="4" destOrd="0" presId="urn:microsoft.com/office/officeart/2005/8/layout/list1"/>
    <dgm:cxn modelId="{441B16BD-D635-4B36-BDE9-38980F6DD8A0}" type="presParOf" srcId="{9D72EFBA-0B19-4A0F-99D8-91E5F5D8B1F9}" destId="{38E3A372-3D39-4D2D-839F-81F67C88A3B4}" srcOrd="0" destOrd="0" presId="urn:microsoft.com/office/officeart/2005/8/layout/list1"/>
    <dgm:cxn modelId="{3CF3F92F-4B4B-4811-831D-842ECA921547}" type="presParOf" srcId="{9D72EFBA-0B19-4A0F-99D8-91E5F5D8B1F9}" destId="{05F808A1-802A-4456-B050-FF3E4B84C571}" srcOrd="1" destOrd="0" presId="urn:microsoft.com/office/officeart/2005/8/layout/list1"/>
    <dgm:cxn modelId="{5E4866A4-76A0-470D-B2A5-06F39474FF7D}" type="presParOf" srcId="{F7A1D03B-1BF9-4EE0-BA79-66A247CBD1F3}" destId="{26B9BC5D-2775-40A9-9883-F0C5180245BD}" srcOrd="5" destOrd="0" presId="urn:microsoft.com/office/officeart/2005/8/layout/list1"/>
    <dgm:cxn modelId="{CBD4A71B-56EE-47D5-96A2-6A7E9EC44ED5}" type="presParOf" srcId="{F7A1D03B-1BF9-4EE0-BA79-66A247CBD1F3}" destId="{220B8697-C80F-4F5B-AB65-A124CE1886B2}" srcOrd="6" destOrd="0" presId="urn:microsoft.com/office/officeart/2005/8/layout/list1"/>
    <dgm:cxn modelId="{7454E923-CFC7-437C-BEF5-E5B7E172C3FB}" type="presParOf" srcId="{F7A1D03B-1BF9-4EE0-BA79-66A247CBD1F3}" destId="{457C1D2A-F597-4ED7-BE54-111FF7432380}" srcOrd="7" destOrd="0" presId="urn:microsoft.com/office/officeart/2005/8/layout/list1"/>
    <dgm:cxn modelId="{10D90D3C-EB94-4D93-A58F-02D0942B0DE7}" type="presParOf" srcId="{F7A1D03B-1BF9-4EE0-BA79-66A247CBD1F3}" destId="{ECDC296E-595F-40E7-912A-97A96CEDB568}" srcOrd="8" destOrd="0" presId="urn:microsoft.com/office/officeart/2005/8/layout/list1"/>
    <dgm:cxn modelId="{3211D8C4-DDCD-4710-8D0A-A170A4F6DC68}" type="presParOf" srcId="{ECDC296E-595F-40E7-912A-97A96CEDB568}" destId="{3F1AD754-14DE-4491-A482-A12D33F8963A}" srcOrd="0" destOrd="0" presId="urn:microsoft.com/office/officeart/2005/8/layout/list1"/>
    <dgm:cxn modelId="{87708B05-78F9-4504-9105-17328604099E}" type="presParOf" srcId="{ECDC296E-595F-40E7-912A-97A96CEDB568}" destId="{FE995CD4-EF4D-47DC-AD63-DB6516549DB5}" srcOrd="1" destOrd="0" presId="urn:microsoft.com/office/officeart/2005/8/layout/list1"/>
    <dgm:cxn modelId="{3BB37440-57C2-40E7-ACD5-E30477A364AD}" type="presParOf" srcId="{F7A1D03B-1BF9-4EE0-BA79-66A247CBD1F3}" destId="{9DEE8BBC-6F76-4AAE-8C11-F774EC1ACAAA}" srcOrd="9" destOrd="0" presId="urn:microsoft.com/office/officeart/2005/8/layout/list1"/>
    <dgm:cxn modelId="{8B368131-A642-4194-92C6-68869F070039}" type="presParOf" srcId="{F7A1D03B-1BF9-4EE0-BA79-66A247CBD1F3}" destId="{64F964A7-7F09-4969-89FF-8364101F92DD}" srcOrd="10" destOrd="0" presId="urn:microsoft.com/office/officeart/2005/8/layout/list1"/>
    <dgm:cxn modelId="{EB70053C-B665-43C4-8307-FB7A96B17D8C}" type="presParOf" srcId="{F7A1D03B-1BF9-4EE0-BA79-66A247CBD1F3}" destId="{9AE32BF0-94DF-47EA-B23B-5FFE649553BC}" srcOrd="11" destOrd="0" presId="urn:microsoft.com/office/officeart/2005/8/layout/list1"/>
    <dgm:cxn modelId="{971F62AC-C3F0-4ACC-ACA8-F56F974FD183}" type="presParOf" srcId="{F7A1D03B-1BF9-4EE0-BA79-66A247CBD1F3}" destId="{AA7BA1B6-CB3F-44F0-A29F-1C37986A3BB8}" srcOrd="12" destOrd="0" presId="urn:microsoft.com/office/officeart/2005/8/layout/list1"/>
    <dgm:cxn modelId="{D218988F-69C8-417E-8F1F-7EA1C88EC4E2}" type="presParOf" srcId="{AA7BA1B6-CB3F-44F0-A29F-1C37986A3BB8}" destId="{B711E845-94C9-43DE-AA5B-E06992BB247F}" srcOrd="0" destOrd="0" presId="urn:microsoft.com/office/officeart/2005/8/layout/list1"/>
    <dgm:cxn modelId="{D2F659D1-43A1-4FF2-8989-E71AF7E34363}" type="presParOf" srcId="{AA7BA1B6-CB3F-44F0-A29F-1C37986A3BB8}" destId="{5EE62390-61B1-4FA6-BC9A-B15F87246D0D}" srcOrd="1" destOrd="0" presId="urn:microsoft.com/office/officeart/2005/8/layout/list1"/>
    <dgm:cxn modelId="{2F7A1F38-C8D2-4626-A8F6-F91D2C5301F3}" type="presParOf" srcId="{F7A1D03B-1BF9-4EE0-BA79-66A247CBD1F3}" destId="{1DDA96F7-1361-4C42-9D8F-7C4EAE1EFE60}" srcOrd="13" destOrd="0" presId="urn:microsoft.com/office/officeart/2005/8/layout/list1"/>
    <dgm:cxn modelId="{819BADBF-FD14-42E7-808D-579CB3C9A720}" type="presParOf" srcId="{F7A1D03B-1BF9-4EE0-BA79-66A247CBD1F3}" destId="{1C509729-EE4E-41F1-9F2E-8D2CF2356FCA}" srcOrd="14" destOrd="0" presId="urn:microsoft.com/office/officeart/2005/8/layout/list1"/>
    <dgm:cxn modelId="{57EE0E93-0631-49C7-9535-5E09C2A782A1}" type="presParOf" srcId="{F7A1D03B-1BF9-4EE0-BA79-66A247CBD1F3}" destId="{BE2D3BDE-8518-4BBF-93B4-416AF1B53A93}" srcOrd="15" destOrd="0" presId="urn:microsoft.com/office/officeart/2005/8/layout/list1"/>
    <dgm:cxn modelId="{5329059E-0A6F-4FB6-A7E6-5D5BEBEAC29A}" type="presParOf" srcId="{F7A1D03B-1BF9-4EE0-BA79-66A247CBD1F3}" destId="{EE35AC6E-982D-4AC6-AEDC-786F7105B872}" srcOrd="16" destOrd="0" presId="urn:microsoft.com/office/officeart/2005/8/layout/list1"/>
    <dgm:cxn modelId="{EC1CE55D-A453-4717-8E7E-F4A3E0DBB153}" type="presParOf" srcId="{EE35AC6E-982D-4AC6-AEDC-786F7105B872}" destId="{260AC847-C3A7-4522-A94D-B0B042F2536E}" srcOrd="0" destOrd="0" presId="urn:microsoft.com/office/officeart/2005/8/layout/list1"/>
    <dgm:cxn modelId="{0DB50CFA-2F01-4D93-9636-CF1628E228DE}" type="presParOf" srcId="{EE35AC6E-982D-4AC6-AEDC-786F7105B872}" destId="{F61622CF-F1BF-4A19-BDEB-E1C1E91F8045}" srcOrd="1" destOrd="0" presId="urn:microsoft.com/office/officeart/2005/8/layout/list1"/>
    <dgm:cxn modelId="{E9245E60-B3B9-4661-A786-3245BFF8CCC3}" type="presParOf" srcId="{F7A1D03B-1BF9-4EE0-BA79-66A247CBD1F3}" destId="{63019E35-A98D-46DF-8F8C-3682EB0C4047}" srcOrd="17" destOrd="0" presId="urn:microsoft.com/office/officeart/2005/8/layout/list1"/>
    <dgm:cxn modelId="{ABD452BB-F4DD-46CB-AC67-2E6230A047B5}" type="presParOf" srcId="{F7A1D03B-1BF9-4EE0-BA79-66A247CBD1F3}" destId="{2820F3D9-B139-4A4D-A6E8-43852D8944B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803819-A163-4107-AB5A-297321E6D215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28A3C7-7144-4CE7-B82C-1927EEF29634}">
      <dgm:prSet/>
      <dgm:spPr/>
      <dgm:t>
        <a:bodyPr/>
        <a:lstStyle/>
        <a:p>
          <a:pPr rtl="0"/>
          <a:r>
            <a:rPr lang="en-US">
              <a:latin typeface="Impact" panose="020B0806030902050204"/>
            </a:rPr>
            <a:t>Q-learning</a:t>
          </a:r>
          <a:endParaRPr lang="en-US"/>
        </a:p>
      </dgm:t>
    </dgm:pt>
    <dgm:pt modelId="{3B81F00B-DBDA-4C92-AD9F-F2694D539B37}" type="parTrans" cxnId="{B372A5E3-9B1E-4745-9B22-AEA1C4A9541E}">
      <dgm:prSet/>
      <dgm:spPr/>
      <dgm:t>
        <a:bodyPr/>
        <a:lstStyle/>
        <a:p>
          <a:endParaRPr lang="en-US"/>
        </a:p>
      </dgm:t>
    </dgm:pt>
    <dgm:pt modelId="{F8AB7109-5AA1-4F2F-888C-EF3F5F4DC158}" type="sibTrans" cxnId="{B372A5E3-9B1E-4745-9B22-AEA1C4A9541E}">
      <dgm:prSet/>
      <dgm:spPr/>
      <dgm:t>
        <a:bodyPr/>
        <a:lstStyle/>
        <a:p>
          <a:endParaRPr lang="en-US"/>
        </a:p>
      </dgm:t>
    </dgm:pt>
    <dgm:pt modelId="{68B6B9A1-C226-4202-B854-369AB99B61B9}" type="pres">
      <dgm:prSet presAssocID="{3B803819-A163-4107-AB5A-297321E6D215}" presName="linear" presStyleCnt="0">
        <dgm:presLayoutVars>
          <dgm:dir/>
          <dgm:animLvl val="lvl"/>
          <dgm:resizeHandles val="exact"/>
        </dgm:presLayoutVars>
      </dgm:prSet>
      <dgm:spPr/>
    </dgm:pt>
    <dgm:pt modelId="{B44F61C4-3B36-430D-B69B-7370B889BBD4}" type="pres">
      <dgm:prSet presAssocID="{3828A3C7-7144-4CE7-B82C-1927EEF29634}" presName="parentLin" presStyleCnt="0"/>
      <dgm:spPr/>
    </dgm:pt>
    <dgm:pt modelId="{40CD2D43-2D54-4891-8AC4-0DF5CDD8995F}" type="pres">
      <dgm:prSet presAssocID="{3828A3C7-7144-4CE7-B82C-1927EEF29634}" presName="parentLeftMargin" presStyleLbl="node1" presStyleIdx="0" presStyleCnt="1"/>
      <dgm:spPr/>
    </dgm:pt>
    <dgm:pt modelId="{02C01CC9-6F1B-4EFB-9B7D-0047531B721E}" type="pres">
      <dgm:prSet presAssocID="{3828A3C7-7144-4CE7-B82C-1927EEF2963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1B7966E-7C91-41AC-A410-1432B58D884C}" type="pres">
      <dgm:prSet presAssocID="{3828A3C7-7144-4CE7-B82C-1927EEF29634}" presName="negativeSpace" presStyleCnt="0"/>
      <dgm:spPr/>
    </dgm:pt>
    <dgm:pt modelId="{9181FEAF-99F8-4812-A000-946095FE5C53}" type="pres">
      <dgm:prSet presAssocID="{3828A3C7-7144-4CE7-B82C-1927EEF29634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1F656B6-6515-493C-B746-1D05AD6C8104}" type="presOf" srcId="{3B803819-A163-4107-AB5A-297321E6D215}" destId="{68B6B9A1-C226-4202-B854-369AB99B61B9}" srcOrd="0" destOrd="0" presId="urn:microsoft.com/office/officeart/2005/8/layout/list1"/>
    <dgm:cxn modelId="{7C1297D6-9CF4-42E9-9446-F004614F6BF8}" type="presOf" srcId="{3828A3C7-7144-4CE7-B82C-1927EEF29634}" destId="{02C01CC9-6F1B-4EFB-9B7D-0047531B721E}" srcOrd="1" destOrd="0" presId="urn:microsoft.com/office/officeart/2005/8/layout/list1"/>
    <dgm:cxn modelId="{B372A5E3-9B1E-4745-9B22-AEA1C4A9541E}" srcId="{3B803819-A163-4107-AB5A-297321E6D215}" destId="{3828A3C7-7144-4CE7-B82C-1927EEF29634}" srcOrd="0" destOrd="0" parTransId="{3B81F00B-DBDA-4C92-AD9F-F2694D539B37}" sibTransId="{F8AB7109-5AA1-4F2F-888C-EF3F5F4DC158}"/>
    <dgm:cxn modelId="{9896B3EA-95A3-4D06-9F73-B6E7943A193A}" type="presOf" srcId="{3828A3C7-7144-4CE7-B82C-1927EEF29634}" destId="{40CD2D43-2D54-4891-8AC4-0DF5CDD8995F}" srcOrd="0" destOrd="0" presId="urn:microsoft.com/office/officeart/2005/8/layout/list1"/>
    <dgm:cxn modelId="{4FDAF22F-D008-4D4D-84E4-FF14245F473E}" type="presParOf" srcId="{68B6B9A1-C226-4202-B854-369AB99B61B9}" destId="{B44F61C4-3B36-430D-B69B-7370B889BBD4}" srcOrd="0" destOrd="0" presId="urn:microsoft.com/office/officeart/2005/8/layout/list1"/>
    <dgm:cxn modelId="{241E5A13-B6D1-403A-B6C8-4090D77F9C19}" type="presParOf" srcId="{B44F61C4-3B36-430D-B69B-7370B889BBD4}" destId="{40CD2D43-2D54-4891-8AC4-0DF5CDD8995F}" srcOrd="0" destOrd="0" presId="urn:microsoft.com/office/officeart/2005/8/layout/list1"/>
    <dgm:cxn modelId="{0796AE89-3944-45A8-A652-BA5D96F0820F}" type="presParOf" srcId="{B44F61C4-3B36-430D-B69B-7370B889BBD4}" destId="{02C01CC9-6F1B-4EFB-9B7D-0047531B721E}" srcOrd="1" destOrd="0" presId="urn:microsoft.com/office/officeart/2005/8/layout/list1"/>
    <dgm:cxn modelId="{A63E11FB-CBCD-4B53-A7A9-21B2FB6C47D0}" type="presParOf" srcId="{68B6B9A1-C226-4202-B854-369AB99B61B9}" destId="{91B7966E-7C91-41AC-A410-1432B58D884C}" srcOrd="1" destOrd="0" presId="urn:microsoft.com/office/officeart/2005/8/layout/list1"/>
    <dgm:cxn modelId="{13B09397-CEBB-406A-812F-77EFC65B8D77}" type="presParOf" srcId="{68B6B9A1-C226-4202-B854-369AB99B61B9}" destId="{9181FEAF-99F8-4812-A000-946095FE5C5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303BAF-FAF3-4E23-B1A5-52421EFB3729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D2F1F1-1BFC-4BA3-9D98-D5052AA468BC}">
      <dgm:prSet/>
      <dgm:spPr/>
      <dgm:t>
        <a:bodyPr/>
        <a:lstStyle/>
        <a:p>
          <a:r>
            <a:rPr lang="en-US">
              <a:latin typeface="Century Gothic" panose="020B0502020202020204"/>
            </a:rPr>
            <a:t>State space</a:t>
          </a:r>
          <a:endParaRPr lang="en-US"/>
        </a:p>
      </dgm:t>
    </dgm:pt>
    <dgm:pt modelId="{BE9CBE16-CB49-44AD-975F-79140B150FB3}" type="parTrans" cxnId="{21C5282B-4236-4E92-887A-494228C34EE1}">
      <dgm:prSet/>
      <dgm:spPr/>
      <dgm:t>
        <a:bodyPr/>
        <a:lstStyle/>
        <a:p>
          <a:endParaRPr lang="en-US"/>
        </a:p>
      </dgm:t>
    </dgm:pt>
    <dgm:pt modelId="{B37A2B08-5ABE-440A-B62E-15F5BF6DF49B}" type="sibTrans" cxnId="{21C5282B-4236-4E92-887A-494228C34EE1}">
      <dgm:prSet/>
      <dgm:spPr/>
      <dgm:t>
        <a:bodyPr/>
        <a:lstStyle/>
        <a:p>
          <a:endParaRPr lang="en-US"/>
        </a:p>
      </dgm:t>
    </dgm:pt>
    <dgm:pt modelId="{74EF98FC-E87B-4E0F-9D25-B2DAE585B26C}">
      <dgm:prSet/>
      <dgm:spPr/>
      <dgm:t>
        <a:bodyPr/>
        <a:lstStyle/>
        <a:p>
          <a:r>
            <a:rPr lang="en-US">
              <a:latin typeface="Century Gothic" panose="020B0502020202020204"/>
            </a:rPr>
            <a:t>Actions space</a:t>
          </a:r>
          <a:endParaRPr lang="en-US"/>
        </a:p>
      </dgm:t>
    </dgm:pt>
    <dgm:pt modelId="{F47324CB-511B-4C51-9927-0637D571201A}" type="parTrans" cxnId="{85785385-45D9-4D9C-8DDD-FF39B1C1C191}">
      <dgm:prSet/>
      <dgm:spPr/>
      <dgm:t>
        <a:bodyPr/>
        <a:lstStyle/>
        <a:p>
          <a:endParaRPr lang="en-US"/>
        </a:p>
      </dgm:t>
    </dgm:pt>
    <dgm:pt modelId="{78FC03CC-C8A8-4C81-B40F-DA2373C1895E}" type="sibTrans" cxnId="{85785385-45D9-4D9C-8DDD-FF39B1C1C191}">
      <dgm:prSet/>
      <dgm:spPr/>
      <dgm:t>
        <a:bodyPr/>
        <a:lstStyle/>
        <a:p>
          <a:endParaRPr lang="en-US"/>
        </a:p>
      </dgm:t>
    </dgm:pt>
    <dgm:pt modelId="{7ACA4358-FB4F-4469-8108-36EF31EA09D5}">
      <dgm:prSet phldr="0"/>
      <dgm:spPr/>
      <dgm:t>
        <a:bodyPr/>
        <a:lstStyle/>
        <a:p>
          <a:r>
            <a:rPr lang="en-US" b="0">
              <a:latin typeface="Century Gothic"/>
            </a:rPr>
            <a:t>Transition Probability</a:t>
          </a:r>
        </a:p>
      </dgm:t>
    </dgm:pt>
    <dgm:pt modelId="{71CBA836-6B62-4921-899B-68DE3AEAB2F7}" type="parTrans" cxnId="{0705DEC8-42B6-47D4-A764-9F4447B678D0}">
      <dgm:prSet/>
      <dgm:spPr/>
    </dgm:pt>
    <dgm:pt modelId="{3A5404F0-AEF8-407E-B699-99B2D3D75C74}" type="sibTrans" cxnId="{0705DEC8-42B6-47D4-A764-9F4447B678D0}">
      <dgm:prSet/>
      <dgm:spPr/>
    </dgm:pt>
    <dgm:pt modelId="{73CB8FC7-8E9B-464A-B000-2EC1A2B9D40A}">
      <dgm:prSet phldr="0"/>
      <dgm:spPr/>
      <dgm:t>
        <a:bodyPr/>
        <a:lstStyle/>
        <a:p>
          <a:r>
            <a:rPr lang="en-US" b="0">
              <a:latin typeface="Century Gothic"/>
            </a:rPr>
            <a:t>Reward</a:t>
          </a:r>
        </a:p>
      </dgm:t>
    </dgm:pt>
    <dgm:pt modelId="{E6486E66-A24C-4E5E-98D0-645996365B6B}" type="parTrans" cxnId="{C1E4730B-5FA8-4F82-9149-DCFD83188A56}">
      <dgm:prSet/>
      <dgm:spPr/>
    </dgm:pt>
    <dgm:pt modelId="{858BC347-B5F0-4171-AFAC-84E150A77E64}" type="sibTrans" cxnId="{C1E4730B-5FA8-4F82-9149-DCFD83188A56}">
      <dgm:prSet/>
      <dgm:spPr/>
    </dgm:pt>
    <dgm:pt modelId="{0999FF5E-398F-4892-83C2-B133443CF71B}" type="pres">
      <dgm:prSet presAssocID="{C8303BAF-FAF3-4E23-B1A5-52421EFB372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DC85F9B-41A9-4261-8449-D1404F0A3B38}" type="pres">
      <dgm:prSet presAssocID="{06D2F1F1-1BFC-4BA3-9D98-D5052AA468BC}" presName="hierRoot1" presStyleCnt="0"/>
      <dgm:spPr/>
    </dgm:pt>
    <dgm:pt modelId="{79C3DBF2-0C3B-40B5-8100-CC1DE948F40E}" type="pres">
      <dgm:prSet presAssocID="{06D2F1F1-1BFC-4BA3-9D98-D5052AA468BC}" presName="composite" presStyleCnt="0"/>
      <dgm:spPr/>
    </dgm:pt>
    <dgm:pt modelId="{1059CC12-EF39-4842-98F4-FBCF08047203}" type="pres">
      <dgm:prSet presAssocID="{06D2F1F1-1BFC-4BA3-9D98-D5052AA468BC}" presName="background" presStyleLbl="node0" presStyleIdx="0" presStyleCnt="4"/>
      <dgm:spPr/>
    </dgm:pt>
    <dgm:pt modelId="{FB9FB3C2-78AB-4C6D-8726-424797B073DB}" type="pres">
      <dgm:prSet presAssocID="{06D2F1F1-1BFC-4BA3-9D98-D5052AA468BC}" presName="text" presStyleLbl="fgAcc0" presStyleIdx="0" presStyleCnt="4">
        <dgm:presLayoutVars>
          <dgm:chPref val="3"/>
        </dgm:presLayoutVars>
      </dgm:prSet>
      <dgm:spPr/>
    </dgm:pt>
    <dgm:pt modelId="{D478456A-8C9F-4517-A605-FA814E2036AC}" type="pres">
      <dgm:prSet presAssocID="{06D2F1F1-1BFC-4BA3-9D98-D5052AA468BC}" presName="hierChild2" presStyleCnt="0"/>
      <dgm:spPr/>
    </dgm:pt>
    <dgm:pt modelId="{4EADADAE-4F04-4873-8335-89AA698E6AC3}" type="pres">
      <dgm:prSet presAssocID="{74EF98FC-E87B-4E0F-9D25-B2DAE585B26C}" presName="hierRoot1" presStyleCnt="0"/>
      <dgm:spPr/>
    </dgm:pt>
    <dgm:pt modelId="{4E76E8B9-7D58-444A-9DCC-26DB325EAD5A}" type="pres">
      <dgm:prSet presAssocID="{74EF98FC-E87B-4E0F-9D25-B2DAE585B26C}" presName="composite" presStyleCnt="0"/>
      <dgm:spPr/>
    </dgm:pt>
    <dgm:pt modelId="{6E3CF6C3-5E0D-4393-8264-0F1B05AEE317}" type="pres">
      <dgm:prSet presAssocID="{74EF98FC-E87B-4E0F-9D25-B2DAE585B26C}" presName="background" presStyleLbl="node0" presStyleIdx="1" presStyleCnt="4"/>
      <dgm:spPr/>
    </dgm:pt>
    <dgm:pt modelId="{E2153B6F-105D-4F77-ACBB-C1F072CD9E8C}" type="pres">
      <dgm:prSet presAssocID="{74EF98FC-E87B-4E0F-9D25-B2DAE585B26C}" presName="text" presStyleLbl="fgAcc0" presStyleIdx="1" presStyleCnt="4">
        <dgm:presLayoutVars>
          <dgm:chPref val="3"/>
        </dgm:presLayoutVars>
      </dgm:prSet>
      <dgm:spPr/>
    </dgm:pt>
    <dgm:pt modelId="{DC7C44C4-571E-4209-96C1-980CB60635BD}" type="pres">
      <dgm:prSet presAssocID="{74EF98FC-E87B-4E0F-9D25-B2DAE585B26C}" presName="hierChild2" presStyleCnt="0"/>
      <dgm:spPr/>
    </dgm:pt>
    <dgm:pt modelId="{10663D71-7C7F-4183-854F-E4D720BFCEF7}" type="pres">
      <dgm:prSet presAssocID="{7ACA4358-FB4F-4469-8108-36EF31EA09D5}" presName="hierRoot1" presStyleCnt="0"/>
      <dgm:spPr/>
    </dgm:pt>
    <dgm:pt modelId="{73D1ECF0-2572-4919-BF44-A76DCF5739EC}" type="pres">
      <dgm:prSet presAssocID="{7ACA4358-FB4F-4469-8108-36EF31EA09D5}" presName="composite" presStyleCnt="0"/>
      <dgm:spPr/>
    </dgm:pt>
    <dgm:pt modelId="{C31AE71C-1FD4-43AC-99C6-3299DCC9998F}" type="pres">
      <dgm:prSet presAssocID="{7ACA4358-FB4F-4469-8108-36EF31EA09D5}" presName="background" presStyleLbl="node0" presStyleIdx="2" presStyleCnt="4"/>
      <dgm:spPr/>
    </dgm:pt>
    <dgm:pt modelId="{D009FC88-9BFD-4768-AFA1-DF99A10AB5CE}" type="pres">
      <dgm:prSet presAssocID="{7ACA4358-FB4F-4469-8108-36EF31EA09D5}" presName="text" presStyleLbl="fgAcc0" presStyleIdx="2" presStyleCnt="4">
        <dgm:presLayoutVars>
          <dgm:chPref val="3"/>
        </dgm:presLayoutVars>
      </dgm:prSet>
      <dgm:spPr/>
    </dgm:pt>
    <dgm:pt modelId="{1FC9187B-F812-4830-8857-F954C7AAD116}" type="pres">
      <dgm:prSet presAssocID="{7ACA4358-FB4F-4469-8108-36EF31EA09D5}" presName="hierChild2" presStyleCnt="0"/>
      <dgm:spPr/>
    </dgm:pt>
    <dgm:pt modelId="{8D415FC7-BAB6-4BA3-B8A3-E2A492068C13}" type="pres">
      <dgm:prSet presAssocID="{73CB8FC7-8E9B-464A-B000-2EC1A2B9D40A}" presName="hierRoot1" presStyleCnt="0"/>
      <dgm:spPr/>
    </dgm:pt>
    <dgm:pt modelId="{F5BDCD67-6AD8-4D50-A896-9AC8F60C633C}" type="pres">
      <dgm:prSet presAssocID="{73CB8FC7-8E9B-464A-B000-2EC1A2B9D40A}" presName="composite" presStyleCnt="0"/>
      <dgm:spPr/>
    </dgm:pt>
    <dgm:pt modelId="{CDF76700-486F-48F1-9A6C-17FBDBB8AF73}" type="pres">
      <dgm:prSet presAssocID="{73CB8FC7-8E9B-464A-B000-2EC1A2B9D40A}" presName="background" presStyleLbl="node0" presStyleIdx="3" presStyleCnt="4"/>
      <dgm:spPr/>
    </dgm:pt>
    <dgm:pt modelId="{9599CA13-34CE-414E-81D3-7D00B8CE818A}" type="pres">
      <dgm:prSet presAssocID="{73CB8FC7-8E9B-464A-B000-2EC1A2B9D40A}" presName="text" presStyleLbl="fgAcc0" presStyleIdx="3" presStyleCnt="4">
        <dgm:presLayoutVars>
          <dgm:chPref val="3"/>
        </dgm:presLayoutVars>
      </dgm:prSet>
      <dgm:spPr/>
    </dgm:pt>
    <dgm:pt modelId="{868C6526-EF33-4FC1-BB28-581FD41C3B88}" type="pres">
      <dgm:prSet presAssocID="{73CB8FC7-8E9B-464A-B000-2EC1A2B9D40A}" presName="hierChild2" presStyleCnt="0"/>
      <dgm:spPr/>
    </dgm:pt>
  </dgm:ptLst>
  <dgm:cxnLst>
    <dgm:cxn modelId="{C1E4730B-5FA8-4F82-9149-DCFD83188A56}" srcId="{C8303BAF-FAF3-4E23-B1A5-52421EFB3729}" destId="{73CB8FC7-8E9B-464A-B000-2EC1A2B9D40A}" srcOrd="3" destOrd="0" parTransId="{E6486E66-A24C-4E5E-98D0-645996365B6B}" sibTransId="{858BC347-B5F0-4171-AFAC-84E150A77E64}"/>
    <dgm:cxn modelId="{CDDA921E-2273-473C-AE63-8318440438DF}" type="presOf" srcId="{74EF98FC-E87B-4E0F-9D25-B2DAE585B26C}" destId="{E2153B6F-105D-4F77-ACBB-C1F072CD9E8C}" srcOrd="0" destOrd="0" presId="urn:microsoft.com/office/officeart/2005/8/layout/hierarchy1"/>
    <dgm:cxn modelId="{21C5282B-4236-4E92-887A-494228C34EE1}" srcId="{C8303BAF-FAF3-4E23-B1A5-52421EFB3729}" destId="{06D2F1F1-1BFC-4BA3-9D98-D5052AA468BC}" srcOrd="0" destOrd="0" parTransId="{BE9CBE16-CB49-44AD-975F-79140B150FB3}" sibTransId="{B37A2B08-5ABE-440A-B62E-15F5BF6DF49B}"/>
    <dgm:cxn modelId="{6D46305D-43C3-413D-B0BF-9FA1CEAEB52A}" type="presOf" srcId="{7ACA4358-FB4F-4469-8108-36EF31EA09D5}" destId="{D009FC88-9BFD-4768-AFA1-DF99A10AB5CE}" srcOrd="0" destOrd="0" presId="urn:microsoft.com/office/officeart/2005/8/layout/hierarchy1"/>
    <dgm:cxn modelId="{31F2665E-7292-4AB3-B416-2725D4C21B96}" type="presOf" srcId="{C8303BAF-FAF3-4E23-B1A5-52421EFB3729}" destId="{0999FF5E-398F-4892-83C2-B133443CF71B}" srcOrd="0" destOrd="0" presId="urn:microsoft.com/office/officeart/2005/8/layout/hierarchy1"/>
    <dgm:cxn modelId="{2AB4C043-D39D-47C5-91F5-8CC1A92D4F31}" type="presOf" srcId="{73CB8FC7-8E9B-464A-B000-2EC1A2B9D40A}" destId="{9599CA13-34CE-414E-81D3-7D00B8CE818A}" srcOrd="0" destOrd="0" presId="urn:microsoft.com/office/officeart/2005/8/layout/hierarchy1"/>
    <dgm:cxn modelId="{85785385-45D9-4D9C-8DDD-FF39B1C1C191}" srcId="{C8303BAF-FAF3-4E23-B1A5-52421EFB3729}" destId="{74EF98FC-E87B-4E0F-9D25-B2DAE585B26C}" srcOrd="1" destOrd="0" parTransId="{F47324CB-511B-4C51-9927-0637D571201A}" sibTransId="{78FC03CC-C8A8-4C81-B40F-DA2373C1895E}"/>
    <dgm:cxn modelId="{4D10DFB1-BE15-4053-9515-81D609A90A94}" type="presOf" srcId="{06D2F1F1-1BFC-4BA3-9D98-D5052AA468BC}" destId="{FB9FB3C2-78AB-4C6D-8726-424797B073DB}" srcOrd="0" destOrd="0" presId="urn:microsoft.com/office/officeart/2005/8/layout/hierarchy1"/>
    <dgm:cxn modelId="{0705DEC8-42B6-47D4-A764-9F4447B678D0}" srcId="{C8303BAF-FAF3-4E23-B1A5-52421EFB3729}" destId="{7ACA4358-FB4F-4469-8108-36EF31EA09D5}" srcOrd="2" destOrd="0" parTransId="{71CBA836-6B62-4921-899B-68DE3AEAB2F7}" sibTransId="{3A5404F0-AEF8-407E-B699-99B2D3D75C74}"/>
    <dgm:cxn modelId="{4E40E48A-4B60-4D1C-9D04-951473C9A39D}" type="presParOf" srcId="{0999FF5E-398F-4892-83C2-B133443CF71B}" destId="{BDC85F9B-41A9-4261-8449-D1404F0A3B38}" srcOrd="0" destOrd="0" presId="urn:microsoft.com/office/officeart/2005/8/layout/hierarchy1"/>
    <dgm:cxn modelId="{F815F5CB-7F5C-48B2-BC91-E448D31F8E39}" type="presParOf" srcId="{BDC85F9B-41A9-4261-8449-D1404F0A3B38}" destId="{79C3DBF2-0C3B-40B5-8100-CC1DE948F40E}" srcOrd="0" destOrd="0" presId="urn:microsoft.com/office/officeart/2005/8/layout/hierarchy1"/>
    <dgm:cxn modelId="{DC45D335-5340-4455-A501-5B223B196D41}" type="presParOf" srcId="{79C3DBF2-0C3B-40B5-8100-CC1DE948F40E}" destId="{1059CC12-EF39-4842-98F4-FBCF08047203}" srcOrd="0" destOrd="0" presId="urn:microsoft.com/office/officeart/2005/8/layout/hierarchy1"/>
    <dgm:cxn modelId="{DE6D7969-F244-4E57-8630-AEF8506F02C7}" type="presParOf" srcId="{79C3DBF2-0C3B-40B5-8100-CC1DE948F40E}" destId="{FB9FB3C2-78AB-4C6D-8726-424797B073DB}" srcOrd="1" destOrd="0" presId="urn:microsoft.com/office/officeart/2005/8/layout/hierarchy1"/>
    <dgm:cxn modelId="{9BE76374-5D51-438B-BFF8-3E6CAAEB0380}" type="presParOf" srcId="{BDC85F9B-41A9-4261-8449-D1404F0A3B38}" destId="{D478456A-8C9F-4517-A605-FA814E2036AC}" srcOrd="1" destOrd="0" presId="urn:microsoft.com/office/officeart/2005/8/layout/hierarchy1"/>
    <dgm:cxn modelId="{7520B4CA-FAFA-4E8D-928D-E1A15B641F73}" type="presParOf" srcId="{0999FF5E-398F-4892-83C2-B133443CF71B}" destId="{4EADADAE-4F04-4873-8335-89AA698E6AC3}" srcOrd="1" destOrd="0" presId="urn:microsoft.com/office/officeart/2005/8/layout/hierarchy1"/>
    <dgm:cxn modelId="{89D9F9FF-B462-480E-9242-33A0B8516A5B}" type="presParOf" srcId="{4EADADAE-4F04-4873-8335-89AA698E6AC3}" destId="{4E76E8B9-7D58-444A-9DCC-26DB325EAD5A}" srcOrd="0" destOrd="0" presId="urn:microsoft.com/office/officeart/2005/8/layout/hierarchy1"/>
    <dgm:cxn modelId="{0A16A693-1AA7-4806-8FA8-115485FA142B}" type="presParOf" srcId="{4E76E8B9-7D58-444A-9DCC-26DB325EAD5A}" destId="{6E3CF6C3-5E0D-4393-8264-0F1B05AEE317}" srcOrd="0" destOrd="0" presId="urn:microsoft.com/office/officeart/2005/8/layout/hierarchy1"/>
    <dgm:cxn modelId="{E66AAEB5-2F9F-4C14-B6C9-F5C282751797}" type="presParOf" srcId="{4E76E8B9-7D58-444A-9DCC-26DB325EAD5A}" destId="{E2153B6F-105D-4F77-ACBB-C1F072CD9E8C}" srcOrd="1" destOrd="0" presId="urn:microsoft.com/office/officeart/2005/8/layout/hierarchy1"/>
    <dgm:cxn modelId="{4C179431-63B0-423F-958A-C469C24E84C1}" type="presParOf" srcId="{4EADADAE-4F04-4873-8335-89AA698E6AC3}" destId="{DC7C44C4-571E-4209-96C1-980CB60635BD}" srcOrd="1" destOrd="0" presId="urn:microsoft.com/office/officeart/2005/8/layout/hierarchy1"/>
    <dgm:cxn modelId="{9B9AF83A-16D3-4BBB-BE9A-DC0B76EEA237}" type="presParOf" srcId="{0999FF5E-398F-4892-83C2-B133443CF71B}" destId="{10663D71-7C7F-4183-854F-E4D720BFCEF7}" srcOrd="2" destOrd="0" presId="urn:microsoft.com/office/officeart/2005/8/layout/hierarchy1"/>
    <dgm:cxn modelId="{86FF1EDF-1F18-4E09-A5B6-CA3E58BCDA11}" type="presParOf" srcId="{10663D71-7C7F-4183-854F-E4D720BFCEF7}" destId="{73D1ECF0-2572-4919-BF44-A76DCF5739EC}" srcOrd="0" destOrd="0" presId="urn:microsoft.com/office/officeart/2005/8/layout/hierarchy1"/>
    <dgm:cxn modelId="{CAC5461B-CE82-4300-8E69-E38356F657B3}" type="presParOf" srcId="{73D1ECF0-2572-4919-BF44-A76DCF5739EC}" destId="{C31AE71C-1FD4-43AC-99C6-3299DCC9998F}" srcOrd="0" destOrd="0" presId="urn:microsoft.com/office/officeart/2005/8/layout/hierarchy1"/>
    <dgm:cxn modelId="{EA065ADB-7195-44D4-BD6C-0E8B3BA86745}" type="presParOf" srcId="{73D1ECF0-2572-4919-BF44-A76DCF5739EC}" destId="{D009FC88-9BFD-4768-AFA1-DF99A10AB5CE}" srcOrd="1" destOrd="0" presId="urn:microsoft.com/office/officeart/2005/8/layout/hierarchy1"/>
    <dgm:cxn modelId="{0547BCF1-0FF8-4D1D-9B8B-A2BC11A4B6E1}" type="presParOf" srcId="{10663D71-7C7F-4183-854F-E4D720BFCEF7}" destId="{1FC9187B-F812-4830-8857-F954C7AAD116}" srcOrd="1" destOrd="0" presId="urn:microsoft.com/office/officeart/2005/8/layout/hierarchy1"/>
    <dgm:cxn modelId="{8D6BA6EF-8792-46F6-9B96-A1F037AB6CF6}" type="presParOf" srcId="{0999FF5E-398F-4892-83C2-B133443CF71B}" destId="{8D415FC7-BAB6-4BA3-B8A3-E2A492068C13}" srcOrd="3" destOrd="0" presId="urn:microsoft.com/office/officeart/2005/8/layout/hierarchy1"/>
    <dgm:cxn modelId="{C4EFFD8E-6590-4BD4-8C58-ED1429A570BE}" type="presParOf" srcId="{8D415FC7-BAB6-4BA3-B8A3-E2A492068C13}" destId="{F5BDCD67-6AD8-4D50-A896-9AC8F60C633C}" srcOrd="0" destOrd="0" presId="urn:microsoft.com/office/officeart/2005/8/layout/hierarchy1"/>
    <dgm:cxn modelId="{9BC58665-1875-4C56-A63C-54DC2B6F2381}" type="presParOf" srcId="{F5BDCD67-6AD8-4D50-A896-9AC8F60C633C}" destId="{CDF76700-486F-48F1-9A6C-17FBDBB8AF73}" srcOrd="0" destOrd="0" presId="urn:microsoft.com/office/officeart/2005/8/layout/hierarchy1"/>
    <dgm:cxn modelId="{F7BF9908-10F4-47D3-B055-E35900FCCC02}" type="presParOf" srcId="{F5BDCD67-6AD8-4D50-A896-9AC8F60C633C}" destId="{9599CA13-34CE-414E-81D3-7D00B8CE818A}" srcOrd="1" destOrd="0" presId="urn:microsoft.com/office/officeart/2005/8/layout/hierarchy1"/>
    <dgm:cxn modelId="{A7560E52-F7BB-42A3-B4CE-7E8713223E56}" type="presParOf" srcId="{8D415FC7-BAB6-4BA3-B8A3-E2A492068C13}" destId="{868C6526-EF33-4FC1-BB28-581FD41C3B8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650743-670A-4370-BA72-8D4682CC20D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9CD907-DA60-4D30-BD42-92205E0DCC2F}">
      <dgm:prSet/>
      <dgm:spPr/>
      <dgm:t>
        <a:bodyPr/>
        <a:lstStyle/>
        <a:p>
          <a:r>
            <a:rPr lang="fr-FR" baseline="0"/>
            <a:t>epsilon = 1</a:t>
          </a:r>
          <a:endParaRPr lang="en-US"/>
        </a:p>
      </dgm:t>
    </dgm:pt>
    <dgm:pt modelId="{23137804-BD98-4EB4-902E-A6CD7F3C144C}" type="parTrans" cxnId="{0A668D3C-1F02-47DE-9AD4-0BF549C7E70C}">
      <dgm:prSet/>
      <dgm:spPr/>
      <dgm:t>
        <a:bodyPr/>
        <a:lstStyle/>
        <a:p>
          <a:endParaRPr lang="en-US"/>
        </a:p>
      </dgm:t>
    </dgm:pt>
    <dgm:pt modelId="{F4B44BAC-F61B-4D46-BABB-1AE977A37EE6}" type="sibTrans" cxnId="{0A668D3C-1F02-47DE-9AD4-0BF549C7E70C}">
      <dgm:prSet/>
      <dgm:spPr/>
      <dgm:t>
        <a:bodyPr/>
        <a:lstStyle/>
        <a:p>
          <a:endParaRPr lang="en-US"/>
        </a:p>
      </dgm:t>
    </dgm:pt>
    <dgm:pt modelId="{2541B0F0-2521-4267-B113-F8E24EA2E4EB}">
      <dgm:prSet/>
      <dgm:spPr/>
      <dgm:t>
        <a:bodyPr/>
        <a:lstStyle/>
        <a:p>
          <a:r>
            <a:rPr lang="fr-FR" baseline="0"/>
            <a:t>max_epsilon = 1</a:t>
          </a:r>
          <a:endParaRPr lang="en-US"/>
        </a:p>
      </dgm:t>
    </dgm:pt>
    <dgm:pt modelId="{409F3423-7F8B-407A-BE9D-B935CE7D2AC8}" type="parTrans" cxnId="{C5E4E4CA-7E67-47F9-B60D-BC958F8EFC6E}">
      <dgm:prSet/>
      <dgm:spPr/>
      <dgm:t>
        <a:bodyPr/>
        <a:lstStyle/>
        <a:p>
          <a:endParaRPr lang="en-US"/>
        </a:p>
      </dgm:t>
    </dgm:pt>
    <dgm:pt modelId="{B8014081-9DAF-431E-89CE-673A0EB16C9F}" type="sibTrans" cxnId="{C5E4E4CA-7E67-47F9-B60D-BC958F8EFC6E}">
      <dgm:prSet/>
      <dgm:spPr/>
      <dgm:t>
        <a:bodyPr/>
        <a:lstStyle/>
        <a:p>
          <a:endParaRPr lang="en-US"/>
        </a:p>
      </dgm:t>
    </dgm:pt>
    <dgm:pt modelId="{8EA12F11-AAC5-4872-9BF9-A79D4922C8AC}">
      <dgm:prSet/>
      <dgm:spPr/>
      <dgm:t>
        <a:bodyPr/>
        <a:lstStyle/>
        <a:p>
          <a:r>
            <a:rPr lang="fr-FR" baseline="0"/>
            <a:t>episodes = 25000</a:t>
          </a:r>
          <a:endParaRPr lang="en-US"/>
        </a:p>
      </dgm:t>
    </dgm:pt>
    <dgm:pt modelId="{1DC79562-CEFA-4B69-BCD3-1E6D229B03E0}" type="parTrans" cxnId="{D20921E4-D843-404A-95F1-294D0C9D918B}">
      <dgm:prSet/>
      <dgm:spPr/>
      <dgm:t>
        <a:bodyPr/>
        <a:lstStyle/>
        <a:p>
          <a:endParaRPr lang="en-US"/>
        </a:p>
      </dgm:t>
    </dgm:pt>
    <dgm:pt modelId="{066F99E3-60AB-4D7C-923E-4F2E3A77CFC1}" type="sibTrans" cxnId="{D20921E4-D843-404A-95F1-294D0C9D918B}">
      <dgm:prSet/>
      <dgm:spPr/>
      <dgm:t>
        <a:bodyPr/>
        <a:lstStyle/>
        <a:p>
          <a:endParaRPr lang="en-US"/>
        </a:p>
      </dgm:t>
    </dgm:pt>
    <dgm:pt modelId="{033B2CAB-02A6-4165-AC9F-3834B6A6D04E}">
      <dgm:prSet/>
      <dgm:spPr/>
      <dgm:t>
        <a:bodyPr/>
        <a:lstStyle/>
        <a:p>
          <a:r>
            <a:rPr lang="fr-FR" baseline="0"/>
            <a:t>gamma = 0.97</a:t>
          </a:r>
          <a:endParaRPr lang="en-US"/>
        </a:p>
      </dgm:t>
    </dgm:pt>
    <dgm:pt modelId="{506F6A89-5029-42DD-8580-B6A33451D8DC}" type="parTrans" cxnId="{316A75EE-C1FB-4048-8BC3-25E5EAB0E35A}">
      <dgm:prSet/>
      <dgm:spPr/>
      <dgm:t>
        <a:bodyPr/>
        <a:lstStyle/>
        <a:p>
          <a:endParaRPr lang="en-US"/>
        </a:p>
      </dgm:t>
    </dgm:pt>
    <dgm:pt modelId="{4ED725DD-935E-4B41-8EB8-559F0D06830F}" type="sibTrans" cxnId="{316A75EE-C1FB-4048-8BC3-25E5EAB0E35A}">
      <dgm:prSet/>
      <dgm:spPr/>
      <dgm:t>
        <a:bodyPr/>
        <a:lstStyle/>
        <a:p>
          <a:endParaRPr lang="en-US"/>
        </a:p>
      </dgm:t>
    </dgm:pt>
    <dgm:pt modelId="{0C2988BA-C786-47F5-866A-D95D667AF774}">
      <dgm:prSet/>
      <dgm:spPr/>
      <dgm:t>
        <a:bodyPr/>
        <a:lstStyle/>
        <a:p>
          <a:r>
            <a:rPr lang="fr-FR" baseline="0"/>
            <a:t>min_epsilon = 0.001</a:t>
          </a:r>
          <a:endParaRPr lang="en-US"/>
        </a:p>
      </dgm:t>
    </dgm:pt>
    <dgm:pt modelId="{2097102A-47E6-4ABB-AC71-BA115ED5D7CF}" type="parTrans" cxnId="{96BC98B1-4E39-4EBD-900A-A99E9E565AD9}">
      <dgm:prSet/>
      <dgm:spPr/>
      <dgm:t>
        <a:bodyPr/>
        <a:lstStyle/>
        <a:p>
          <a:endParaRPr lang="en-US"/>
        </a:p>
      </dgm:t>
    </dgm:pt>
    <dgm:pt modelId="{D8521458-C2FE-4918-AF0D-48B550D76785}" type="sibTrans" cxnId="{96BC98B1-4E39-4EBD-900A-A99E9E565AD9}">
      <dgm:prSet/>
      <dgm:spPr/>
      <dgm:t>
        <a:bodyPr/>
        <a:lstStyle/>
        <a:p>
          <a:endParaRPr lang="en-US"/>
        </a:p>
      </dgm:t>
    </dgm:pt>
    <dgm:pt modelId="{9742C2B5-9C01-49AD-B980-AE59F668627C}">
      <dgm:prSet/>
      <dgm:spPr/>
      <dgm:t>
        <a:bodyPr/>
        <a:lstStyle/>
        <a:p>
          <a:r>
            <a:rPr lang="fr-FR" baseline="0"/>
            <a:t>epsilon_decay = 0.01</a:t>
          </a:r>
          <a:endParaRPr lang="en-US"/>
        </a:p>
      </dgm:t>
    </dgm:pt>
    <dgm:pt modelId="{91588A9B-0B52-4AA4-8948-D2DDEE403B4E}" type="parTrans" cxnId="{C28B31FB-8C6F-4FCC-8CB3-6277F05BCABA}">
      <dgm:prSet/>
      <dgm:spPr/>
      <dgm:t>
        <a:bodyPr/>
        <a:lstStyle/>
        <a:p>
          <a:endParaRPr lang="en-US"/>
        </a:p>
      </dgm:t>
    </dgm:pt>
    <dgm:pt modelId="{EDFAF627-448C-4F18-B97C-DCBDDB47977C}" type="sibTrans" cxnId="{C28B31FB-8C6F-4FCC-8CB3-6277F05BCABA}">
      <dgm:prSet/>
      <dgm:spPr/>
      <dgm:t>
        <a:bodyPr/>
        <a:lstStyle/>
        <a:p>
          <a:endParaRPr lang="en-US"/>
        </a:p>
      </dgm:t>
    </dgm:pt>
    <dgm:pt modelId="{48D2FD28-56D3-4436-91FB-20B646F653D4}">
      <dgm:prSet/>
      <dgm:spPr/>
      <dgm:t>
        <a:bodyPr/>
        <a:lstStyle/>
        <a:p>
          <a:r>
            <a:rPr lang="fr-FR" baseline="0"/>
            <a:t>alpha = 0.44</a:t>
          </a:r>
          <a:endParaRPr lang="en-US"/>
        </a:p>
      </dgm:t>
    </dgm:pt>
    <dgm:pt modelId="{C0A58A2D-59BF-4841-8B57-675FE19C58EC}" type="parTrans" cxnId="{B579C2F8-CC0A-442B-B482-6732C1BCDEF8}">
      <dgm:prSet/>
      <dgm:spPr/>
      <dgm:t>
        <a:bodyPr/>
        <a:lstStyle/>
        <a:p>
          <a:endParaRPr lang="en-US"/>
        </a:p>
      </dgm:t>
    </dgm:pt>
    <dgm:pt modelId="{ED24569E-DA04-490C-84FE-5B4D44E1B472}" type="sibTrans" cxnId="{B579C2F8-CC0A-442B-B482-6732C1BCDEF8}">
      <dgm:prSet/>
      <dgm:spPr/>
      <dgm:t>
        <a:bodyPr/>
        <a:lstStyle/>
        <a:p>
          <a:endParaRPr lang="en-US"/>
        </a:p>
      </dgm:t>
    </dgm:pt>
    <dgm:pt modelId="{61096BED-8646-41F2-9FD5-167E407D7E77}">
      <dgm:prSet/>
      <dgm:spPr/>
      <dgm:t>
        <a:bodyPr/>
        <a:lstStyle/>
        <a:p>
          <a:r>
            <a:rPr lang="fr-FR" baseline="0"/>
            <a:t>max_steps = 99</a:t>
          </a:r>
          <a:endParaRPr lang="en-US"/>
        </a:p>
      </dgm:t>
    </dgm:pt>
    <dgm:pt modelId="{431752C3-EBBF-41B7-AFE1-345E0AFA5265}" type="parTrans" cxnId="{8E619464-2AC5-4E4C-835D-D8178FA0A13D}">
      <dgm:prSet/>
      <dgm:spPr/>
      <dgm:t>
        <a:bodyPr/>
        <a:lstStyle/>
        <a:p>
          <a:endParaRPr lang="en-US"/>
        </a:p>
      </dgm:t>
    </dgm:pt>
    <dgm:pt modelId="{374BA27F-514E-459C-9E27-4CB9CB3042F0}" type="sibTrans" cxnId="{8E619464-2AC5-4E4C-835D-D8178FA0A13D}">
      <dgm:prSet/>
      <dgm:spPr/>
      <dgm:t>
        <a:bodyPr/>
        <a:lstStyle/>
        <a:p>
          <a:endParaRPr lang="en-US"/>
        </a:p>
      </dgm:t>
    </dgm:pt>
    <dgm:pt modelId="{B62EFB12-F197-441B-887B-3F5977A795DB}" type="pres">
      <dgm:prSet presAssocID="{C0650743-670A-4370-BA72-8D4682CC20D8}" presName="diagram" presStyleCnt="0">
        <dgm:presLayoutVars>
          <dgm:dir/>
          <dgm:resizeHandles val="exact"/>
        </dgm:presLayoutVars>
      </dgm:prSet>
      <dgm:spPr/>
    </dgm:pt>
    <dgm:pt modelId="{5941D506-9D54-4572-B08C-3FE29AECF699}" type="pres">
      <dgm:prSet presAssocID="{679CD907-DA60-4D30-BD42-92205E0DCC2F}" presName="node" presStyleLbl="node1" presStyleIdx="0" presStyleCnt="8">
        <dgm:presLayoutVars>
          <dgm:bulletEnabled val="1"/>
        </dgm:presLayoutVars>
      </dgm:prSet>
      <dgm:spPr/>
    </dgm:pt>
    <dgm:pt modelId="{40B2E5A2-17E7-414B-9F3F-576973F79405}" type="pres">
      <dgm:prSet presAssocID="{F4B44BAC-F61B-4D46-BABB-1AE977A37EE6}" presName="sibTrans" presStyleCnt="0"/>
      <dgm:spPr/>
    </dgm:pt>
    <dgm:pt modelId="{656AE483-4166-4724-859E-FBF3D5A18FD9}" type="pres">
      <dgm:prSet presAssocID="{2541B0F0-2521-4267-B113-F8E24EA2E4EB}" presName="node" presStyleLbl="node1" presStyleIdx="1" presStyleCnt="8">
        <dgm:presLayoutVars>
          <dgm:bulletEnabled val="1"/>
        </dgm:presLayoutVars>
      </dgm:prSet>
      <dgm:spPr/>
    </dgm:pt>
    <dgm:pt modelId="{B28BC55C-E839-41DF-85D8-B9E4DDF03405}" type="pres">
      <dgm:prSet presAssocID="{B8014081-9DAF-431E-89CE-673A0EB16C9F}" presName="sibTrans" presStyleCnt="0"/>
      <dgm:spPr/>
    </dgm:pt>
    <dgm:pt modelId="{DF7AA475-2A08-4260-92A5-C5CCFD0A2A15}" type="pres">
      <dgm:prSet presAssocID="{8EA12F11-AAC5-4872-9BF9-A79D4922C8AC}" presName="node" presStyleLbl="node1" presStyleIdx="2" presStyleCnt="8">
        <dgm:presLayoutVars>
          <dgm:bulletEnabled val="1"/>
        </dgm:presLayoutVars>
      </dgm:prSet>
      <dgm:spPr/>
    </dgm:pt>
    <dgm:pt modelId="{B058C5AB-3443-4A20-A5B3-1880CD802FA9}" type="pres">
      <dgm:prSet presAssocID="{066F99E3-60AB-4D7C-923E-4F2E3A77CFC1}" presName="sibTrans" presStyleCnt="0"/>
      <dgm:spPr/>
    </dgm:pt>
    <dgm:pt modelId="{78C789AA-5660-4519-A3D8-D919A831F150}" type="pres">
      <dgm:prSet presAssocID="{033B2CAB-02A6-4165-AC9F-3834B6A6D04E}" presName="node" presStyleLbl="node1" presStyleIdx="3" presStyleCnt="8">
        <dgm:presLayoutVars>
          <dgm:bulletEnabled val="1"/>
        </dgm:presLayoutVars>
      </dgm:prSet>
      <dgm:spPr/>
    </dgm:pt>
    <dgm:pt modelId="{723A545B-851F-4E76-B531-1152E5BECD29}" type="pres">
      <dgm:prSet presAssocID="{4ED725DD-935E-4B41-8EB8-559F0D06830F}" presName="sibTrans" presStyleCnt="0"/>
      <dgm:spPr/>
    </dgm:pt>
    <dgm:pt modelId="{5AD680C5-98D7-4275-A889-76751A9B0DE5}" type="pres">
      <dgm:prSet presAssocID="{0C2988BA-C786-47F5-866A-D95D667AF774}" presName="node" presStyleLbl="node1" presStyleIdx="4" presStyleCnt="8">
        <dgm:presLayoutVars>
          <dgm:bulletEnabled val="1"/>
        </dgm:presLayoutVars>
      </dgm:prSet>
      <dgm:spPr/>
    </dgm:pt>
    <dgm:pt modelId="{EFEB8E1D-81CA-4B01-9957-D6352B41B0F2}" type="pres">
      <dgm:prSet presAssocID="{D8521458-C2FE-4918-AF0D-48B550D76785}" presName="sibTrans" presStyleCnt="0"/>
      <dgm:spPr/>
    </dgm:pt>
    <dgm:pt modelId="{8580F059-60D6-4786-852A-BDBC344A3EFC}" type="pres">
      <dgm:prSet presAssocID="{9742C2B5-9C01-49AD-B980-AE59F668627C}" presName="node" presStyleLbl="node1" presStyleIdx="5" presStyleCnt="8">
        <dgm:presLayoutVars>
          <dgm:bulletEnabled val="1"/>
        </dgm:presLayoutVars>
      </dgm:prSet>
      <dgm:spPr/>
    </dgm:pt>
    <dgm:pt modelId="{45A61477-6212-404D-B5F4-4E67BF5353FB}" type="pres">
      <dgm:prSet presAssocID="{EDFAF627-448C-4F18-B97C-DCBDDB47977C}" presName="sibTrans" presStyleCnt="0"/>
      <dgm:spPr/>
    </dgm:pt>
    <dgm:pt modelId="{AEFC83D1-69EF-477D-84E2-A5621D7A55FE}" type="pres">
      <dgm:prSet presAssocID="{48D2FD28-56D3-4436-91FB-20B646F653D4}" presName="node" presStyleLbl="node1" presStyleIdx="6" presStyleCnt="8">
        <dgm:presLayoutVars>
          <dgm:bulletEnabled val="1"/>
        </dgm:presLayoutVars>
      </dgm:prSet>
      <dgm:spPr/>
    </dgm:pt>
    <dgm:pt modelId="{448C5C6C-7FA2-4909-A4C8-BBFCA7B0C19F}" type="pres">
      <dgm:prSet presAssocID="{ED24569E-DA04-490C-84FE-5B4D44E1B472}" presName="sibTrans" presStyleCnt="0"/>
      <dgm:spPr/>
    </dgm:pt>
    <dgm:pt modelId="{B488A333-B1C0-47C0-95E8-1ECD83CAC84E}" type="pres">
      <dgm:prSet presAssocID="{61096BED-8646-41F2-9FD5-167E407D7E77}" presName="node" presStyleLbl="node1" presStyleIdx="7" presStyleCnt="8">
        <dgm:presLayoutVars>
          <dgm:bulletEnabled val="1"/>
        </dgm:presLayoutVars>
      </dgm:prSet>
      <dgm:spPr/>
    </dgm:pt>
  </dgm:ptLst>
  <dgm:cxnLst>
    <dgm:cxn modelId="{0A668D3C-1F02-47DE-9AD4-0BF549C7E70C}" srcId="{C0650743-670A-4370-BA72-8D4682CC20D8}" destId="{679CD907-DA60-4D30-BD42-92205E0DCC2F}" srcOrd="0" destOrd="0" parTransId="{23137804-BD98-4EB4-902E-A6CD7F3C144C}" sibTransId="{F4B44BAC-F61B-4D46-BABB-1AE977A37EE6}"/>
    <dgm:cxn modelId="{BBBA695B-8155-4C66-9B4F-8CC153916A98}" type="presOf" srcId="{8EA12F11-AAC5-4872-9BF9-A79D4922C8AC}" destId="{DF7AA475-2A08-4260-92A5-C5CCFD0A2A15}" srcOrd="0" destOrd="0" presId="urn:microsoft.com/office/officeart/2005/8/layout/default"/>
    <dgm:cxn modelId="{C540565E-9F79-486A-951D-367D42B8DB16}" type="presOf" srcId="{033B2CAB-02A6-4165-AC9F-3834B6A6D04E}" destId="{78C789AA-5660-4519-A3D8-D919A831F150}" srcOrd="0" destOrd="0" presId="urn:microsoft.com/office/officeart/2005/8/layout/default"/>
    <dgm:cxn modelId="{8E619464-2AC5-4E4C-835D-D8178FA0A13D}" srcId="{C0650743-670A-4370-BA72-8D4682CC20D8}" destId="{61096BED-8646-41F2-9FD5-167E407D7E77}" srcOrd="7" destOrd="0" parTransId="{431752C3-EBBF-41B7-AFE1-345E0AFA5265}" sibTransId="{374BA27F-514E-459C-9E27-4CB9CB3042F0}"/>
    <dgm:cxn modelId="{95D3AD4B-BDA2-4BD9-8C73-C0808CC80215}" type="presOf" srcId="{C0650743-670A-4370-BA72-8D4682CC20D8}" destId="{B62EFB12-F197-441B-887B-3F5977A795DB}" srcOrd="0" destOrd="0" presId="urn:microsoft.com/office/officeart/2005/8/layout/default"/>
    <dgm:cxn modelId="{C0DDE357-C9F3-47F7-ABD5-C3188FC0A554}" type="presOf" srcId="{61096BED-8646-41F2-9FD5-167E407D7E77}" destId="{B488A333-B1C0-47C0-95E8-1ECD83CAC84E}" srcOrd="0" destOrd="0" presId="urn:microsoft.com/office/officeart/2005/8/layout/default"/>
    <dgm:cxn modelId="{32E98D86-BC65-4A50-B2E1-2D565AAB0EA9}" type="presOf" srcId="{0C2988BA-C786-47F5-866A-D95D667AF774}" destId="{5AD680C5-98D7-4275-A889-76751A9B0DE5}" srcOrd="0" destOrd="0" presId="urn:microsoft.com/office/officeart/2005/8/layout/default"/>
    <dgm:cxn modelId="{F5B73296-611C-48BE-84CF-6A1B02C2202B}" type="presOf" srcId="{2541B0F0-2521-4267-B113-F8E24EA2E4EB}" destId="{656AE483-4166-4724-859E-FBF3D5A18FD9}" srcOrd="0" destOrd="0" presId="urn:microsoft.com/office/officeart/2005/8/layout/default"/>
    <dgm:cxn modelId="{DF156CA8-0C02-437C-AFAE-595594D75FE2}" type="presOf" srcId="{9742C2B5-9C01-49AD-B980-AE59F668627C}" destId="{8580F059-60D6-4786-852A-BDBC344A3EFC}" srcOrd="0" destOrd="0" presId="urn:microsoft.com/office/officeart/2005/8/layout/default"/>
    <dgm:cxn modelId="{96BC98B1-4E39-4EBD-900A-A99E9E565AD9}" srcId="{C0650743-670A-4370-BA72-8D4682CC20D8}" destId="{0C2988BA-C786-47F5-866A-D95D667AF774}" srcOrd="4" destOrd="0" parTransId="{2097102A-47E6-4ABB-AC71-BA115ED5D7CF}" sibTransId="{D8521458-C2FE-4918-AF0D-48B550D76785}"/>
    <dgm:cxn modelId="{821486C5-5794-4E61-A511-AFFA06B49607}" type="presOf" srcId="{679CD907-DA60-4D30-BD42-92205E0DCC2F}" destId="{5941D506-9D54-4572-B08C-3FE29AECF699}" srcOrd="0" destOrd="0" presId="urn:microsoft.com/office/officeart/2005/8/layout/default"/>
    <dgm:cxn modelId="{C5E4E4CA-7E67-47F9-B60D-BC958F8EFC6E}" srcId="{C0650743-670A-4370-BA72-8D4682CC20D8}" destId="{2541B0F0-2521-4267-B113-F8E24EA2E4EB}" srcOrd="1" destOrd="0" parTransId="{409F3423-7F8B-407A-BE9D-B935CE7D2AC8}" sibTransId="{B8014081-9DAF-431E-89CE-673A0EB16C9F}"/>
    <dgm:cxn modelId="{4CDCD9D4-5C63-42D6-B5B5-12151FA93B63}" type="presOf" srcId="{48D2FD28-56D3-4436-91FB-20B646F653D4}" destId="{AEFC83D1-69EF-477D-84E2-A5621D7A55FE}" srcOrd="0" destOrd="0" presId="urn:microsoft.com/office/officeart/2005/8/layout/default"/>
    <dgm:cxn modelId="{D20921E4-D843-404A-95F1-294D0C9D918B}" srcId="{C0650743-670A-4370-BA72-8D4682CC20D8}" destId="{8EA12F11-AAC5-4872-9BF9-A79D4922C8AC}" srcOrd="2" destOrd="0" parTransId="{1DC79562-CEFA-4B69-BCD3-1E6D229B03E0}" sibTransId="{066F99E3-60AB-4D7C-923E-4F2E3A77CFC1}"/>
    <dgm:cxn modelId="{316A75EE-C1FB-4048-8BC3-25E5EAB0E35A}" srcId="{C0650743-670A-4370-BA72-8D4682CC20D8}" destId="{033B2CAB-02A6-4165-AC9F-3834B6A6D04E}" srcOrd="3" destOrd="0" parTransId="{506F6A89-5029-42DD-8580-B6A33451D8DC}" sibTransId="{4ED725DD-935E-4B41-8EB8-559F0D06830F}"/>
    <dgm:cxn modelId="{B579C2F8-CC0A-442B-B482-6732C1BCDEF8}" srcId="{C0650743-670A-4370-BA72-8D4682CC20D8}" destId="{48D2FD28-56D3-4436-91FB-20B646F653D4}" srcOrd="6" destOrd="0" parTransId="{C0A58A2D-59BF-4841-8B57-675FE19C58EC}" sibTransId="{ED24569E-DA04-490C-84FE-5B4D44E1B472}"/>
    <dgm:cxn modelId="{C28B31FB-8C6F-4FCC-8CB3-6277F05BCABA}" srcId="{C0650743-670A-4370-BA72-8D4682CC20D8}" destId="{9742C2B5-9C01-49AD-B980-AE59F668627C}" srcOrd="5" destOrd="0" parTransId="{91588A9B-0B52-4AA4-8948-D2DDEE403B4E}" sibTransId="{EDFAF627-448C-4F18-B97C-DCBDDB47977C}"/>
    <dgm:cxn modelId="{665145F7-D653-4204-AADC-52F3DC13CC71}" type="presParOf" srcId="{B62EFB12-F197-441B-887B-3F5977A795DB}" destId="{5941D506-9D54-4572-B08C-3FE29AECF699}" srcOrd="0" destOrd="0" presId="urn:microsoft.com/office/officeart/2005/8/layout/default"/>
    <dgm:cxn modelId="{EB57041B-F8F2-4673-B817-DA0B8E59A45F}" type="presParOf" srcId="{B62EFB12-F197-441B-887B-3F5977A795DB}" destId="{40B2E5A2-17E7-414B-9F3F-576973F79405}" srcOrd="1" destOrd="0" presId="urn:microsoft.com/office/officeart/2005/8/layout/default"/>
    <dgm:cxn modelId="{DB596F37-F59B-435D-A5C8-DD27DCA5FC6A}" type="presParOf" srcId="{B62EFB12-F197-441B-887B-3F5977A795DB}" destId="{656AE483-4166-4724-859E-FBF3D5A18FD9}" srcOrd="2" destOrd="0" presId="urn:microsoft.com/office/officeart/2005/8/layout/default"/>
    <dgm:cxn modelId="{FA101A87-F4D5-44CA-8598-5FB18AE221A9}" type="presParOf" srcId="{B62EFB12-F197-441B-887B-3F5977A795DB}" destId="{B28BC55C-E839-41DF-85D8-B9E4DDF03405}" srcOrd="3" destOrd="0" presId="urn:microsoft.com/office/officeart/2005/8/layout/default"/>
    <dgm:cxn modelId="{03F943CC-B973-4B1B-91C3-1516B53807CC}" type="presParOf" srcId="{B62EFB12-F197-441B-887B-3F5977A795DB}" destId="{DF7AA475-2A08-4260-92A5-C5CCFD0A2A15}" srcOrd="4" destOrd="0" presId="urn:microsoft.com/office/officeart/2005/8/layout/default"/>
    <dgm:cxn modelId="{B429646F-5A81-4971-928F-D187D707FDC5}" type="presParOf" srcId="{B62EFB12-F197-441B-887B-3F5977A795DB}" destId="{B058C5AB-3443-4A20-A5B3-1880CD802FA9}" srcOrd="5" destOrd="0" presId="urn:microsoft.com/office/officeart/2005/8/layout/default"/>
    <dgm:cxn modelId="{80E301C8-CF49-4A95-B572-787489B443D6}" type="presParOf" srcId="{B62EFB12-F197-441B-887B-3F5977A795DB}" destId="{78C789AA-5660-4519-A3D8-D919A831F150}" srcOrd="6" destOrd="0" presId="urn:microsoft.com/office/officeart/2005/8/layout/default"/>
    <dgm:cxn modelId="{F40915DE-CB0F-4088-8B3D-F5FA0E618DC5}" type="presParOf" srcId="{B62EFB12-F197-441B-887B-3F5977A795DB}" destId="{723A545B-851F-4E76-B531-1152E5BECD29}" srcOrd="7" destOrd="0" presId="urn:microsoft.com/office/officeart/2005/8/layout/default"/>
    <dgm:cxn modelId="{9EAF4921-DC41-47D4-A82F-ACA10CE871E9}" type="presParOf" srcId="{B62EFB12-F197-441B-887B-3F5977A795DB}" destId="{5AD680C5-98D7-4275-A889-76751A9B0DE5}" srcOrd="8" destOrd="0" presId="urn:microsoft.com/office/officeart/2005/8/layout/default"/>
    <dgm:cxn modelId="{69BE517C-F069-4A22-B81B-79EEA26582E0}" type="presParOf" srcId="{B62EFB12-F197-441B-887B-3F5977A795DB}" destId="{EFEB8E1D-81CA-4B01-9957-D6352B41B0F2}" srcOrd="9" destOrd="0" presId="urn:microsoft.com/office/officeart/2005/8/layout/default"/>
    <dgm:cxn modelId="{BC4FF00A-B093-4AFC-90B4-D1FE03C4D4A0}" type="presParOf" srcId="{B62EFB12-F197-441B-887B-3F5977A795DB}" destId="{8580F059-60D6-4786-852A-BDBC344A3EFC}" srcOrd="10" destOrd="0" presId="urn:microsoft.com/office/officeart/2005/8/layout/default"/>
    <dgm:cxn modelId="{3B68D50B-71BC-4F51-9D36-3C8C8A98CA5B}" type="presParOf" srcId="{B62EFB12-F197-441B-887B-3F5977A795DB}" destId="{45A61477-6212-404D-B5F4-4E67BF5353FB}" srcOrd="11" destOrd="0" presId="urn:microsoft.com/office/officeart/2005/8/layout/default"/>
    <dgm:cxn modelId="{AE463F8D-AA8A-46BD-9F31-552C66E30758}" type="presParOf" srcId="{B62EFB12-F197-441B-887B-3F5977A795DB}" destId="{AEFC83D1-69EF-477D-84E2-A5621D7A55FE}" srcOrd="12" destOrd="0" presId="urn:microsoft.com/office/officeart/2005/8/layout/default"/>
    <dgm:cxn modelId="{E23F9897-DD9D-46A9-BBD3-006945F41F80}" type="presParOf" srcId="{B62EFB12-F197-441B-887B-3F5977A795DB}" destId="{448C5C6C-7FA2-4909-A4C8-BBFCA7B0C19F}" srcOrd="13" destOrd="0" presId="urn:microsoft.com/office/officeart/2005/8/layout/default"/>
    <dgm:cxn modelId="{A77D32A6-C6B0-4B58-9B06-788DDBE0F0EB}" type="presParOf" srcId="{B62EFB12-F197-441B-887B-3F5977A795DB}" destId="{B488A333-B1C0-47C0-95E8-1ECD83CAC84E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A28D64-2BFC-47FF-8F97-8A5C0E0ED5F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1BE5EEB-2EAB-4CBC-B8FA-864F8B9910CB}">
      <dgm:prSet/>
      <dgm:spPr/>
      <dgm:t>
        <a:bodyPr/>
        <a:lstStyle/>
        <a:p>
          <a:r>
            <a:rPr lang="fr-FR" baseline="0"/>
            <a:t>epsilon = 1</a:t>
          </a:r>
          <a:endParaRPr lang="en-US"/>
        </a:p>
      </dgm:t>
    </dgm:pt>
    <dgm:pt modelId="{DD490865-E3F1-4C4E-9594-8907693F3EB5}" type="parTrans" cxnId="{02C4CD3F-D82F-4F5A-AF26-356F57850ECF}">
      <dgm:prSet/>
      <dgm:spPr/>
      <dgm:t>
        <a:bodyPr/>
        <a:lstStyle/>
        <a:p>
          <a:endParaRPr lang="en-US"/>
        </a:p>
      </dgm:t>
    </dgm:pt>
    <dgm:pt modelId="{7F0EB1B4-02A3-487B-9DF9-551F292A3C5D}" type="sibTrans" cxnId="{02C4CD3F-D82F-4F5A-AF26-356F57850ECF}">
      <dgm:prSet/>
      <dgm:spPr/>
      <dgm:t>
        <a:bodyPr/>
        <a:lstStyle/>
        <a:p>
          <a:endParaRPr lang="en-US"/>
        </a:p>
      </dgm:t>
    </dgm:pt>
    <dgm:pt modelId="{B31CC1BB-CE60-4816-8EEB-8A9308CF50FB}">
      <dgm:prSet/>
      <dgm:spPr/>
      <dgm:t>
        <a:bodyPr/>
        <a:lstStyle/>
        <a:p>
          <a:r>
            <a:rPr lang="fr-FR" baseline="0"/>
            <a:t>max_epsilon = 1</a:t>
          </a:r>
          <a:endParaRPr lang="en-US"/>
        </a:p>
      </dgm:t>
    </dgm:pt>
    <dgm:pt modelId="{259D71EB-B12B-4E04-8B20-002B9929CE48}" type="parTrans" cxnId="{76D3D4EF-1E12-4D24-B588-392CC50394D7}">
      <dgm:prSet/>
      <dgm:spPr/>
      <dgm:t>
        <a:bodyPr/>
        <a:lstStyle/>
        <a:p>
          <a:endParaRPr lang="en-US"/>
        </a:p>
      </dgm:t>
    </dgm:pt>
    <dgm:pt modelId="{054804D4-6961-46B0-B603-08FFECFDEE14}" type="sibTrans" cxnId="{76D3D4EF-1E12-4D24-B588-392CC50394D7}">
      <dgm:prSet/>
      <dgm:spPr/>
      <dgm:t>
        <a:bodyPr/>
        <a:lstStyle/>
        <a:p>
          <a:endParaRPr lang="en-US"/>
        </a:p>
      </dgm:t>
    </dgm:pt>
    <dgm:pt modelId="{DEB3950B-282A-45D5-A816-3184C5FBC035}">
      <dgm:prSet/>
      <dgm:spPr/>
      <dgm:t>
        <a:bodyPr/>
        <a:lstStyle/>
        <a:p>
          <a:r>
            <a:rPr lang="fr-FR" baseline="0"/>
            <a:t>episodes = 25000</a:t>
          </a:r>
          <a:endParaRPr lang="en-US"/>
        </a:p>
      </dgm:t>
    </dgm:pt>
    <dgm:pt modelId="{D08870E9-3FE8-4702-ADEE-D6F0BFE61161}" type="parTrans" cxnId="{0795EE43-879D-4163-A5F3-A12C9D91FADC}">
      <dgm:prSet/>
      <dgm:spPr/>
      <dgm:t>
        <a:bodyPr/>
        <a:lstStyle/>
        <a:p>
          <a:endParaRPr lang="en-US"/>
        </a:p>
      </dgm:t>
    </dgm:pt>
    <dgm:pt modelId="{42C9CE7C-4AD6-40A5-A786-2E5ABBF9A83F}" type="sibTrans" cxnId="{0795EE43-879D-4163-A5F3-A12C9D91FADC}">
      <dgm:prSet/>
      <dgm:spPr/>
      <dgm:t>
        <a:bodyPr/>
        <a:lstStyle/>
        <a:p>
          <a:endParaRPr lang="en-US"/>
        </a:p>
      </dgm:t>
    </dgm:pt>
    <dgm:pt modelId="{6DB9D940-F7F6-4C40-ACA5-D9F51C24A02C}">
      <dgm:prSet/>
      <dgm:spPr/>
      <dgm:t>
        <a:bodyPr/>
        <a:lstStyle/>
        <a:p>
          <a:r>
            <a:rPr lang="fr-FR" baseline="0"/>
            <a:t>gamma = 0.97</a:t>
          </a:r>
          <a:endParaRPr lang="en-US"/>
        </a:p>
      </dgm:t>
    </dgm:pt>
    <dgm:pt modelId="{E00A7DE5-81A2-4C42-88DF-AF072CD0F7E0}" type="parTrans" cxnId="{3A2C3322-E906-4B57-AF4F-BC88F728B2F0}">
      <dgm:prSet/>
      <dgm:spPr/>
      <dgm:t>
        <a:bodyPr/>
        <a:lstStyle/>
        <a:p>
          <a:endParaRPr lang="en-US"/>
        </a:p>
      </dgm:t>
    </dgm:pt>
    <dgm:pt modelId="{57465AB1-1C9A-4237-A88B-9BEE033CDFDE}" type="sibTrans" cxnId="{3A2C3322-E906-4B57-AF4F-BC88F728B2F0}">
      <dgm:prSet/>
      <dgm:spPr/>
      <dgm:t>
        <a:bodyPr/>
        <a:lstStyle/>
        <a:p>
          <a:endParaRPr lang="en-US"/>
        </a:p>
      </dgm:t>
    </dgm:pt>
    <dgm:pt modelId="{9F95C985-89A6-4895-90A7-5D7C0BB68297}">
      <dgm:prSet/>
      <dgm:spPr/>
      <dgm:t>
        <a:bodyPr/>
        <a:lstStyle/>
        <a:p>
          <a:r>
            <a:rPr lang="fr-FR" baseline="0"/>
            <a:t>min_epsilon = 0.001</a:t>
          </a:r>
          <a:endParaRPr lang="en-US"/>
        </a:p>
      </dgm:t>
    </dgm:pt>
    <dgm:pt modelId="{30C8F497-FDFA-475E-A671-01AEE495B87B}" type="parTrans" cxnId="{6465D0BF-AF64-4C2B-B37D-6945F002D666}">
      <dgm:prSet/>
      <dgm:spPr/>
      <dgm:t>
        <a:bodyPr/>
        <a:lstStyle/>
        <a:p>
          <a:endParaRPr lang="en-US"/>
        </a:p>
      </dgm:t>
    </dgm:pt>
    <dgm:pt modelId="{01951322-0190-486B-9612-6432A8F2131A}" type="sibTrans" cxnId="{6465D0BF-AF64-4C2B-B37D-6945F002D666}">
      <dgm:prSet/>
      <dgm:spPr/>
      <dgm:t>
        <a:bodyPr/>
        <a:lstStyle/>
        <a:p>
          <a:endParaRPr lang="en-US"/>
        </a:p>
      </dgm:t>
    </dgm:pt>
    <dgm:pt modelId="{6E80DDDB-B849-4923-AC9F-3D52CC26E6C4}">
      <dgm:prSet/>
      <dgm:spPr/>
      <dgm:t>
        <a:bodyPr/>
        <a:lstStyle/>
        <a:p>
          <a:r>
            <a:rPr lang="fr-FR" baseline="0"/>
            <a:t>epsilon_decay = 0.01</a:t>
          </a:r>
          <a:endParaRPr lang="en-US"/>
        </a:p>
      </dgm:t>
    </dgm:pt>
    <dgm:pt modelId="{F5EFD171-D611-4B30-89B1-67B3FC68CD65}" type="parTrans" cxnId="{8E38087E-B7AD-4F47-9687-1BB25DD0E392}">
      <dgm:prSet/>
      <dgm:spPr/>
      <dgm:t>
        <a:bodyPr/>
        <a:lstStyle/>
        <a:p>
          <a:endParaRPr lang="en-US"/>
        </a:p>
      </dgm:t>
    </dgm:pt>
    <dgm:pt modelId="{F2A1BFF2-E1D3-4F6D-A441-340729646C0E}" type="sibTrans" cxnId="{8E38087E-B7AD-4F47-9687-1BB25DD0E392}">
      <dgm:prSet/>
      <dgm:spPr/>
      <dgm:t>
        <a:bodyPr/>
        <a:lstStyle/>
        <a:p>
          <a:endParaRPr lang="en-US"/>
        </a:p>
      </dgm:t>
    </dgm:pt>
    <dgm:pt modelId="{4FD0E174-AAA9-4621-904B-4394FCAAB9B2}">
      <dgm:prSet/>
      <dgm:spPr/>
      <dgm:t>
        <a:bodyPr/>
        <a:lstStyle/>
        <a:p>
          <a:r>
            <a:rPr lang="fr-FR" baseline="0"/>
            <a:t>alpha = 0.01</a:t>
          </a:r>
          <a:endParaRPr lang="en-US"/>
        </a:p>
      </dgm:t>
    </dgm:pt>
    <dgm:pt modelId="{E0A100C6-0283-413B-A57E-72B349F9642F}" type="parTrans" cxnId="{C436E2C8-52E5-42DA-B37E-DCF7788D3E39}">
      <dgm:prSet/>
      <dgm:spPr/>
      <dgm:t>
        <a:bodyPr/>
        <a:lstStyle/>
        <a:p>
          <a:endParaRPr lang="en-US"/>
        </a:p>
      </dgm:t>
    </dgm:pt>
    <dgm:pt modelId="{87716A39-D56F-4A5E-BF21-5BCA8A3D3F03}" type="sibTrans" cxnId="{C436E2C8-52E5-42DA-B37E-DCF7788D3E39}">
      <dgm:prSet/>
      <dgm:spPr/>
      <dgm:t>
        <a:bodyPr/>
        <a:lstStyle/>
        <a:p>
          <a:endParaRPr lang="en-US"/>
        </a:p>
      </dgm:t>
    </dgm:pt>
    <dgm:pt modelId="{9F1D8FB1-5AA3-48D7-97D8-40EFB1106E45}">
      <dgm:prSet/>
      <dgm:spPr/>
      <dgm:t>
        <a:bodyPr/>
        <a:lstStyle/>
        <a:p>
          <a:r>
            <a:rPr lang="fr-FR" baseline="0"/>
            <a:t>max_steps = 99</a:t>
          </a:r>
          <a:endParaRPr lang="en-US"/>
        </a:p>
      </dgm:t>
    </dgm:pt>
    <dgm:pt modelId="{B6725C69-665E-493E-A166-A1241C045B5D}" type="parTrans" cxnId="{4BA4FC73-4880-447D-A59B-521FEF5FD12C}">
      <dgm:prSet/>
      <dgm:spPr/>
      <dgm:t>
        <a:bodyPr/>
        <a:lstStyle/>
        <a:p>
          <a:endParaRPr lang="en-US"/>
        </a:p>
      </dgm:t>
    </dgm:pt>
    <dgm:pt modelId="{3F8DEC3E-2877-452E-93A4-86DA11A30AED}" type="sibTrans" cxnId="{4BA4FC73-4880-447D-A59B-521FEF5FD12C}">
      <dgm:prSet/>
      <dgm:spPr/>
      <dgm:t>
        <a:bodyPr/>
        <a:lstStyle/>
        <a:p>
          <a:endParaRPr lang="en-US"/>
        </a:p>
      </dgm:t>
    </dgm:pt>
    <dgm:pt modelId="{C16E9650-FBD5-4AA1-BDFB-32789998B76E}" type="pres">
      <dgm:prSet presAssocID="{0BA28D64-2BFC-47FF-8F97-8A5C0E0ED5FA}" presName="diagram" presStyleCnt="0">
        <dgm:presLayoutVars>
          <dgm:dir/>
          <dgm:resizeHandles val="exact"/>
        </dgm:presLayoutVars>
      </dgm:prSet>
      <dgm:spPr/>
    </dgm:pt>
    <dgm:pt modelId="{2ACB2576-4798-4038-8767-01F7C90078B7}" type="pres">
      <dgm:prSet presAssocID="{E1BE5EEB-2EAB-4CBC-B8FA-864F8B9910CB}" presName="node" presStyleLbl="node1" presStyleIdx="0" presStyleCnt="8">
        <dgm:presLayoutVars>
          <dgm:bulletEnabled val="1"/>
        </dgm:presLayoutVars>
      </dgm:prSet>
      <dgm:spPr/>
    </dgm:pt>
    <dgm:pt modelId="{85519151-9ED2-442A-9B0E-9E0456090F0F}" type="pres">
      <dgm:prSet presAssocID="{7F0EB1B4-02A3-487B-9DF9-551F292A3C5D}" presName="sibTrans" presStyleCnt="0"/>
      <dgm:spPr/>
    </dgm:pt>
    <dgm:pt modelId="{B2007BDC-F144-4AEF-8D43-A5A222F24853}" type="pres">
      <dgm:prSet presAssocID="{B31CC1BB-CE60-4816-8EEB-8A9308CF50FB}" presName="node" presStyleLbl="node1" presStyleIdx="1" presStyleCnt="8">
        <dgm:presLayoutVars>
          <dgm:bulletEnabled val="1"/>
        </dgm:presLayoutVars>
      </dgm:prSet>
      <dgm:spPr/>
    </dgm:pt>
    <dgm:pt modelId="{B4A9C6D0-E87F-426D-A481-F47F7A050273}" type="pres">
      <dgm:prSet presAssocID="{054804D4-6961-46B0-B603-08FFECFDEE14}" presName="sibTrans" presStyleCnt="0"/>
      <dgm:spPr/>
    </dgm:pt>
    <dgm:pt modelId="{A9F224D8-A36F-43E7-AE37-3DBBA2780A48}" type="pres">
      <dgm:prSet presAssocID="{DEB3950B-282A-45D5-A816-3184C5FBC035}" presName="node" presStyleLbl="node1" presStyleIdx="2" presStyleCnt="8">
        <dgm:presLayoutVars>
          <dgm:bulletEnabled val="1"/>
        </dgm:presLayoutVars>
      </dgm:prSet>
      <dgm:spPr/>
    </dgm:pt>
    <dgm:pt modelId="{8DEC3420-695F-482E-B89F-A491B1CE478E}" type="pres">
      <dgm:prSet presAssocID="{42C9CE7C-4AD6-40A5-A786-2E5ABBF9A83F}" presName="sibTrans" presStyleCnt="0"/>
      <dgm:spPr/>
    </dgm:pt>
    <dgm:pt modelId="{CF6BC684-C761-44B2-A2E2-11902E19A3BA}" type="pres">
      <dgm:prSet presAssocID="{6DB9D940-F7F6-4C40-ACA5-D9F51C24A02C}" presName="node" presStyleLbl="node1" presStyleIdx="3" presStyleCnt="8">
        <dgm:presLayoutVars>
          <dgm:bulletEnabled val="1"/>
        </dgm:presLayoutVars>
      </dgm:prSet>
      <dgm:spPr/>
    </dgm:pt>
    <dgm:pt modelId="{E7BB2977-6F27-4713-B15B-71E306874BFE}" type="pres">
      <dgm:prSet presAssocID="{57465AB1-1C9A-4237-A88B-9BEE033CDFDE}" presName="sibTrans" presStyleCnt="0"/>
      <dgm:spPr/>
    </dgm:pt>
    <dgm:pt modelId="{4BCF3681-D44B-428A-AD01-482579A4D8C6}" type="pres">
      <dgm:prSet presAssocID="{9F95C985-89A6-4895-90A7-5D7C0BB68297}" presName="node" presStyleLbl="node1" presStyleIdx="4" presStyleCnt="8">
        <dgm:presLayoutVars>
          <dgm:bulletEnabled val="1"/>
        </dgm:presLayoutVars>
      </dgm:prSet>
      <dgm:spPr/>
    </dgm:pt>
    <dgm:pt modelId="{580521D7-2FB6-430D-BF6F-5E9DA376416A}" type="pres">
      <dgm:prSet presAssocID="{01951322-0190-486B-9612-6432A8F2131A}" presName="sibTrans" presStyleCnt="0"/>
      <dgm:spPr/>
    </dgm:pt>
    <dgm:pt modelId="{0C293462-8A7A-497B-9EDE-BA155B584175}" type="pres">
      <dgm:prSet presAssocID="{6E80DDDB-B849-4923-AC9F-3D52CC26E6C4}" presName="node" presStyleLbl="node1" presStyleIdx="5" presStyleCnt="8">
        <dgm:presLayoutVars>
          <dgm:bulletEnabled val="1"/>
        </dgm:presLayoutVars>
      </dgm:prSet>
      <dgm:spPr/>
    </dgm:pt>
    <dgm:pt modelId="{5491F231-CD2C-4686-A816-7E1963B2E669}" type="pres">
      <dgm:prSet presAssocID="{F2A1BFF2-E1D3-4F6D-A441-340729646C0E}" presName="sibTrans" presStyleCnt="0"/>
      <dgm:spPr/>
    </dgm:pt>
    <dgm:pt modelId="{D10C57BD-4D1A-40A7-8684-A958885D102B}" type="pres">
      <dgm:prSet presAssocID="{4FD0E174-AAA9-4621-904B-4394FCAAB9B2}" presName="node" presStyleLbl="node1" presStyleIdx="6" presStyleCnt="8">
        <dgm:presLayoutVars>
          <dgm:bulletEnabled val="1"/>
        </dgm:presLayoutVars>
      </dgm:prSet>
      <dgm:spPr/>
    </dgm:pt>
    <dgm:pt modelId="{10FE86A4-3E47-4206-BDCB-48CBF8A8327A}" type="pres">
      <dgm:prSet presAssocID="{87716A39-D56F-4A5E-BF21-5BCA8A3D3F03}" presName="sibTrans" presStyleCnt="0"/>
      <dgm:spPr/>
    </dgm:pt>
    <dgm:pt modelId="{5E06EFA8-CFC1-4F87-BBBA-E6620A70C1DB}" type="pres">
      <dgm:prSet presAssocID="{9F1D8FB1-5AA3-48D7-97D8-40EFB1106E45}" presName="node" presStyleLbl="node1" presStyleIdx="7" presStyleCnt="8">
        <dgm:presLayoutVars>
          <dgm:bulletEnabled val="1"/>
        </dgm:presLayoutVars>
      </dgm:prSet>
      <dgm:spPr/>
    </dgm:pt>
  </dgm:ptLst>
  <dgm:cxnLst>
    <dgm:cxn modelId="{3A2C3322-E906-4B57-AF4F-BC88F728B2F0}" srcId="{0BA28D64-2BFC-47FF-8F97-8A5C0E0ED5FA}" destId="{6DB9D940-F7F6-4C40-ACA5-D9F51C24A02C}" srcOrd="3" destOrd="0" parTransId="{E00A7DE5-81A2-4C42-88DF-AF072CD0F7E0}" sibTransId="{57465AB1-1C9A-4237-A88B-9BEE033CDFDE}"/>
    <dgm:cxn modelId="{9273BB26-DEBC-4FCA-894E-8D1B08DDA5D8}" type="presOf" srcId="{9F1D8FB1-5AA3-48D7-97D8-40EFB1106E45}" destId="{5E06EFA8-CFC1-4F87-BBBA-E6620A70C1DB}" srcOrd="0" destOrd="0" presId="urn:microsoft.com/office/officeart/2005/8/layout/default"/>
    <dgm:cxn modelId="{C859C72B-74B2-4418-8031-04EF2FBA8041}" type="presOf" srcId="{9F95C985-89A6-4895-90A7-5D7C0BB68297}" destId="{4BCF3681-D44B-428A-AD01-482579A4D8C6}" srcOrd="0" destOrd="0" presId="urn:microsoft.com/office/officeart/2005/8/layout/default"/>
    <dgm:cxn modelId="{45073537-7E3F-4A29-B903-BE575932B01E}" type="presOf" srcId="{6DB9D940-F7F6-4C40-ACA5-D9F51C24A02C}" destId="{CF6BC684-C761-44B2-A2E2-11902E19A3BA}" srcOrd="0" destOrd="0" presId="urn:microsoft.com/office/officeart/2005/8/layout/default"/>
    <dgm:cxn modelId="{7E793139-9764-4F1E-8CB0-93E1A4538ACA}" type="presOf" srcId="{E1BE5EEB-2EAB-4CBC-B8FA-864F8B9910CB}" destId="{2ACB2576-4798-4038-8767-01F7C90078B7}" srcOrd="0" destOrd="0" presId="urn:microsoft.com/office/officeart/2005/8/layout/default"/>
    <dgm:cxn modelId="{02C4CD3F-D82F-4F5A-AF26-356F57850ECF}" srcId="{0BA28D64-2BFC-47FF-8F97-8A5C0E0ED5FA}" destId="{E1BE5EEB-2EAB-4CBC-B8FA-864F8B9910CB}" srcOrd="0" destOrd="0" parTransId="{DD490865-E3F1-4C4E-9594-8907693F3EB5}" sibTransId="{7F0EB1B4-02A3-487B-9DF9-551F292A3C5D}"/>
    <dgm:cxn modelId="{0795EE43-879D-4163-A5F3-A12C9D91FADC}" srcId="{0BA28D64-2BFC-47FF-8F97-8A5C0E0ED5FA}" destId="{DEB3950B-282A-45D5-A816-3184C5FBC035}" srcOrd="2" destOrd="0" parTransId="{D08870E9-3FE8-4702-ADEE-D6F0BFE61161}" sibTransId="{42C9CE7C-4AD6-40A5-A786-2E5ABBF9A83F}"/>
    <dgm:cxn modelId="{4BA4FC73-4880-447D-A59B-521FEF5FD12C}" srcId="{0BA28D64-2BFC-47FF-8F97-8A5C0E0ED5FA}" destId="{9F1D8FB1-5AA3-48D7-97D8-40EFB1106E45}" srcOrd="7" destOrd="0" parTransId="{B6725C69-665E-493E-A166-A1241C045B5D}" sibTransId="{3F8DEC3E-2877-452E-93A4-86DA11A30AED}"/>
    <dgm:cxn modelId="{8E38087E-B7AD-4F47-9687-1BB25DD0E392}" srcId="{0BA28D64-2BFC-47FF-8F97-8A5C0E0ED5FA}" destId="{6E80DDDB-B849-4923-AC9F-3D52CC26E6C4}" srcOrd="5" destOrd="0" parTransId="{F5EFD171-D611-4B30-89B1-67B3FC68CD65}" sibTransId="{F2A1BFF2-E1D3-4F6D-A441-340729646C0E}"/>
    <dgm:cxn modelId="{EDF5E280-B0CA-43A3-BFCC-F9334C3C566D}" type="presOf" srcId="{0BA28D64-2BFC-47FF-8F97-8A5C0E0ED5FA}" destId="{C16E9650-FBD5-4AA1-BDFB-32789998B76E}" srcOrd="0" destOrd="0" presId="urn:microsoft.com/office/officeart/2005/8/layout/default"/>
    <dgm:cxn modelId="{796F5C84-164F-40A1-81EE-EFE41B1A66A7}" type="presOf" srcId="{4FD0E174-AAA9-4621-904B-4394FCAAB9B2}" destId="{D10C57BD-4D1A-40A7-8684-A958885D102B}" srcOrd="0" destOrd="0" presId="urn:microsoft.com/office/officeart/2005/8/layout/default"/>
    <dgm:cxn modelId="{A9C72B97-BEEF-4E35-B003-2E37CAFF448B}" type="presOf" srcId="{6E80DDDB-B849-4923-AC9F-3D52CC26E6C4}" destId="{0C293462-8A7A-497B-9EDE-BA155B584175}" srcOrd="0" destOrd="0" presId="urn:microsoft.com/office/officeart/2005/8/layout/default"/>
    <dgm:cxn modelId="{6465D0BF-AF64-4C2B-B37D-6945F002D666}" srcId="{0BA28D64-2BFC-47FF-8F97-8A5C0E0ED5FA}" destId="{9F95C985-89A6-4895-90A7-5D7C0BB68297}" srcOrd="4" destOrd="0" parTransId="{30C8F497-FDFA-475E-A671-01AEE495B87B}" sibTransId="{01951322-0190-486B-9612-6432A8F2131A}"/>
    <dgm:cxn modelId="{C436E2C8-52E5-42DA-B37E-DCF7788D3E39}" srcId="{0BA28D64-2BFC-47FF-8F97-8A5C0E0ED5FA}" destId="{4FD0E174-AAA9-4621-904B-4394FCAAB9B2}" srcOrd="6" destOrd="0" parTransId="{E0A100C6-0283-413B-A57E-72B349F9642F}" sibTransId="{87716A39-D56F-4A5E-BF21-5BCA8A3D3F03}"/>
    <dgm:cxn modelId="{27E9DBDC-031A-43BD-8379-90472742AB16}" type="presOf" srcId="{DEB3950B-282A-45D5-A816-3184C5FBC035}" destId="{A9F224D8-A36F-43E7-AE37-3DBBA2780A48}" srcOrd="0" destOrd="0" presId="urn:microsoft.com/office/officeart/2005/8/layout/default"/>
    <dgm:cxn modelId="{76D3D4EF-1E12-4D24-B588-392CC50394D7}" srcId="{0BA28D64-2BFC-47FF-8F97-8A5C0E0ED5FA}" destId="{B31CC1BB-CE60-4816-8EEB-8A9308CF50FB}" srcOrd="1" destOrd="0" parTransId="{259D71EB-B12B-4E04-8B20-002B9929CE48}" sibTransId="{054804D4-6961-46B0-B603-08FFECFDEE14}"/>
    <dgm:cxn modelId="{62D0B2FE-E81D-416D-9C8B-D525B0ED680B}" type="presOf" srcId="{B31CC1BB-CE60-4816-8EEB-8A9308CF50FB}" destId="{B2007BDC-F144-4AEF-8D43-A5A222F24853}" srcOrd="0" destOrd="0" presId="urn:microsoft.com/office/officeart/2005/8/layout/default"/>
    <dgm:cxn modelId="{7AD9BD7D-86D0-4E6E-AC59-51DBCDD24D6B}" type="presParOf" srcId="{C16E9650-FBD5-4AA1-BDFB-32789998B76E}" destId="{2ACB2576-4798-4038-8767-01F7C90078B7}" srcOrd="0" destOrd="0" presId="urn:microsoft.com/office/officeart/2005/8/layout/default"/>
    <dgm:cxn modelId="{DD8AFFDE-21B2-4A99-A738-114F681EDFF9}" type="presParOf" srcId="{C16E9650-FBD5-4AA1-BDFB-32789998B76E}" destId="{85519151-9ED2-442A-9B0E-9E0456090F0F}" srcOrd="1" destOrd="0" presId="urn:microsoft.com/office/officeart/2005/8/layout/default"/>
    <dgm:cxn modelId="{6CE5C316-98ED-47B6-BF56-75DAB21E48F1}" type="presParOf" srcId="{C16E9650-FBD5-4AA1-BDFB-32789998B76E}" destId="{B2007BDC-F144-4AEF-8D43-A5A222F24853}" srcOrd="2" destOrd="0" presId="urn:microsoft.com/office/officeart/2005/8/layout/default"/>
    <dgm:cxn modelId="{9D62D016-BEA7-44E8-8722-D711B670FFCA}" type="presParOf" srcId="{C16E9650-FBD5-4AA1-BDFB-32789998B76E}" destId="{B4A9C6D0-E87F-426D-A481-F47F7A050273}" srcOrd="3" destOrd="0" presId="urn:microsoft.com/office/officeart/2005/8/layout/default"/>
    <dgm:cxn modelId="{8DB5E932-20BE-4F09-9F07-3DB4BEC857BF}" type="presParOf" srcId="{C16E9650-FBD5-4AA1-BDFB-32789998B76E}" destId="{A9F224D8-A36F-43E7-AE37-3DBBA2780A48}" srcOrd="4" destOrd="0" presId="urn:microsoft.com/office/officeart/2005/8/layout/default"/>
    <dgm:cxn modelId="{7533246F-3D5C-403D-A37B-1DFF2E219A7D}" type="presParOf" srcId="{C16E9650-FBD5-4AA1-BDFB-32789998B76E}" destId="{8DEC3420-695F-482E-B89F-A491B1CE478E}" srcOrd="5" destOrd="0" presId="urn:microsoft.com/office/officeart/2005/8/layout/default"/>
    <dgm:cxn modelId="{DE136873-F8A2-4542-8C92-B711D41C1A50}" type="presParOf" srcId="{C16E9650-FBD5-4AA1-BDFB-32789998B76E}" destId="{CF6BC684-C761-44B2-A2E2-11902E19A3BA}" srcOrd="6" destOrd="0" presId="urn:microsoft.com/office/officeart/2005/8/layout/default"/>
    <dgm:cxn modelId="{0E06C26E-E9C9-4486-8A0C-96B36323218C}" type="presParOf" srcId="{C16E9650-FBD5-4AA1-BDFB-32789998B76E}" destId="{E7BB2977-6F27-4713-B15B-71E306874BFE}" srcOrd="7" destOrd="0" presId="urn:microsoft.com/office/officeart/2005/8/layout/default"/>
    <dgm:cxn modelId="{B275F84D-DB97-4559-8D67-8F6DDCE0F2E4}" type="presParOf" srcId="{C16E9650-FBD5-4AA1-BDFB-32789998B76E}" destId="{4BCF3681-D44B-428A-AD01-482579A4D8C6}" srcOrd="8" destOrd="0" presId="urn:microsoft.com/office/officeart/2005/8/layout/default"/>
    <dgm:cxn modelId="{45D30CA7-4588-4BE0-877A-EBCB4DD1C435}" type="presParOf" srcId="{C16E9650-FBD5-4AA1-BDFB-32789998B76E}" destId="{580521D7-2FB6-430D-BF6F-5E9DA376416A}" srcOrd="9" destOrd="0" presId="urn:microsoft.com/office/officeart/2005/8/layout/default"/>
    <dgm:cxn modelId="{4F8094EB-9271-476A-A7C6-A3BE78AE5147}" type="presParOf" srcId="{C16E9650-FBD5-4AA1-BDFB-32789998B76E}" destId="{0C293462-8A7A-497B-9EDE-BA155B584175}" srcOrd="10" destOrd="0" presId="urn:microsoft.com/office/officeart/2005/8/layout/default"/>
    <dgm:cxn modelId="{AA752AE6-B803-4043-9DF0-A574361F3FF2}" type="presParOf" srcId="{C16E9650-FBD5-4AA1-BDFB-32789998B76E}" destId="{5491F231-CD2C-4686-A816-7E1963B2E669}" srcOrd="11" destOrd="0" presId="urn:microsoft.com/office/officeart/2005/8/layout/default"/>
    <dgm:cxn modelId="{74D49657-F371-4309-844D-FA002C0368CC}" type="presParOf" srcId="{C16E9650-FBD5-4AA1-BDFB-32789998B76E}" destId="{D10C57BD-4D1A-40A7-8684-A958885D102B}" srcOrd="12" destOrd="0" presId="urn:microsoft.com/office/officeart/2005/8/layout/default"/>
    <dgm:cxn modelId="{9D70D145-7254-44F0-B21C-D935178D589A}" type="presParOf" srcId="{C16E9650-FBD5-4AA1-BDFB-32789998B76E}" destId="{10FE86A4-3E47-4206-BDCB-48CBF8A8327A}" srcOrd="13" destOrd="0" presId="urn:microsoft.com/office/officeart/2005/8/layout/default"/>
    <dgm:cxn modelId="{F6BDB578-D6CF-41E1-9B8F-49E99CBA2EE1}" type="presParOf" srcId="{C16E9650-FBD5-4AA1-BDFB-32789998B76E}" destId="{5E06EFA8-CFC1-4F87-BBBA-E6620A70C1D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803819-A163-4107-AB5A-297321E6D215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828A3C7-7144-4CE7-B82C-1927EEF29634}">
      <dgm:prSet phldr="0"/>
      <dgm:spPr/>
      <dgm:t>
        <a:bodyPr/>
        <a:lstStyle/>
        <a:p>
          <a:pPr rtl="0"/>
          <a:r>
            <a:rPr lang="en-US">
              <a:latin typeface="Impact" panose="020B0806030902050204"/>
            </a:rPr>
            <a:t>Sarsa</a:t>
          </a:r>
          <a:endParaRPr lang="en-US"/>
        </a:p>
      </dgm:t>
    </dgm:pt>
    <dgm:pt modelId="{3B81F00B-DBDA-4C92-AD9F-F2694D539B37}" type="parTrans" cxnId="{B372A5E3-9B1E-4745-9B22-AEA1C4A9541E}">
      <dgm:prSet/>
      <dgm:spPr/>
      <dgm:t>
        <a:bodyPr/>
        <a:lstStyle/>
        <a:p>
          <a:endParaRPr lang="en-US"/>
        </a:p>
      </dgm:t>
    </dgm:pt>
    <dgm:pt modelId="{F8AB7109-5AA1-4F2F-888C-EF3F5F4DC158}" type="sibTrans" cxnId="{B372A5E3-9B1E-4745-9B22-AEA1C4A9541E}">
      <dgm:prSet/>
      <dgm:spPr/>
      <dgm:t>
        <a:bodyPr/>
        <a:lstStyle/>
        <a:p>
          <a:endParaRPr lang="en-US"/>
        </a:p>
      </dgm:t>
    </dgm:pt>
    <dgm:pt modelId="{3A5184F4-8D7D-4BD4-B153-31DB82139410}" type="pres">
      <dgm:prSet presAssocID="{3B803819-A163-4107-AB5A-297321E6D215}" presName="linear" presStyleCnt="0">
        <dgm:presLayoutVars>
          <dgm:dir/>
          <dgm:animLvl val="lvl"/>
          <dgm:resizeHandles val="exact"/>
        </dgm:presLayoutVars>
      </dgm:prSet>
      <dgm:spPr/>
    </dgm:pt>
    <dgm:pt modelId="{58F5C3A9-3354-46B8-A6FB-FDA92B714609}" type="pres">
      <dgm:prSet presAssocID="{3828A3C7-7144-4CE7-B82C-1927EEF29634}" presName="parentLin" presStyleCnt="0"/>
      <dgm:spPr/>
    </dgm:pt>
    <dgm:pt modelId="{B780C93E-0B5A-477C-B919-6B4F5313EF8B}" type="pres">
      <dgm:prSet presAssocID="{3828A3C7-7144-4CE7-B82C-1927EEF29634}" presName="parentLeftMargin" presStyleLbl="node1" presStyleIdx="0" presStyleCnt="1"/>
      <dgm:spPr/>
    </dgm:pt>
    <dgm:pt modelId="{527A90F5-CDEC-4576-AF58-E6A7398E484F}" type="pres">
      <dgm:prSet presAssocID="{3828A3C7-7144-4CE7-B82C-1927EEF2963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47F4960-8DD6-4817-AC43-7BBC06BB7E4C}" type="pres">
      <dgm:prSet presAssocID="{3828A3C7-7144-4CE7-B82C-1927EEF29634}" presName="negativeSpace" presStyleCnt="0"/>
      <dgm:spPr/>
    </dgm:pt>
    <dgm:pt modelId="{26142F3F-D0FF-46FA-90B4-ABF90F2C1FD4}" type="pres">
      <dgm:prSet presAssocID="{3828A3C7-7144-4CE7-B82C-1927EEF29634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2B3BD5F-B8BD-48C8-BB9C-96BADF515E94}" type="presOf" srcId="{3828A3C7-7144-4CE7-B82C-1927EEF29634}" destId="{B780C93E-0B5A-477C-B919-6B4F5313EF8B}" srcOrd="0" destOrd="0" presId="urn:microsoft.com/office/officeart/2005/8/layout/list1"/>
    <dgm:cxn modelId="{F95B5D8B-3996-412F-9A95-6A2309EE657D}" type="presOf" srcId="{3828A3C7-7144-4CE7-B82C-1927EEF29634}" destId="{527A90F5-CDEC-4576-AF58-E6A7398E484F}" srcOrd="1" destOrd="0" presId="urn:microsoft.com/office/officeart/2005/8/layout/list1"/>
    <dgm:cxn modelId="{463FFED1-3B4A-43F2-88AE-172AE3044230}" type="presOf" srcId="{3B803819-A163-4107-AB5A-297321E6D215}" destId="{3A5184F4-8D7D-4BD4-B153-31DB82139410}" srcOrd="0" destOrd="0" presId="urn:microsoft.com/office/officeart/2005/8/layout/list1"/>
    <dgm:cxn modelId="{B372A5E3-9B1E-4745-9B22-AEA1C4A9541E}" srcId="{3B803819-A163-4107-AB5A-297321E6D215}" destId="{3828A3C7-7144-4CE7-B82C-1927EEF29634}" srcOrd="0" destOrd="0" parTransId="{3B81F00B-DBDA-4C92-AD9F-F2694D539B37}" sibTransId="{F8AB7109-5AA1-4F2F-888C-EF3F5F4DC158}"/>
    <dgm:cxn modelId="{46A51319-89F9-463F-A3B9-24D48D8A0BDD}" type="presParOf" srcId="{3A5184F4-8D7D-4BD4-B153-31DB82139410}" destId="{58F5C3A9-3354-46B8-A6FB-FDA92B714609}" srcOrd="0" destOrd="0" presId="urn:microsoft.com/office/officeart/2005/8/layout/list1"/>
    <dgm:cxn modelId="{1924182B-F62C-4F64-81E5-AE734C84C0A2}" type="presParOf" srcId="{58F5C3A9-3354-46B8-A6FB-FDA92B714609}" destId="{B780C93E-0B5A-477C-B919-6B4F5313EF8B}" srcOrd="0" destOrd="0" presId="urn:microsoft.com/office/officeart/2005/8/layout/list1"/>
    <dgm:cxn modelId="{BEC5E8B6-9DB6-4967-A68B-43CE1ABA17AD}" type="presParOf" srcId="{58F5C3A9-3354-46B8-A6FB-FDA92B714609}" destId="{527A90F5-CDEC-4576-AF58-E6A7398E484F}" srcOrd="1" destOrd="0" presId="urn:microsoft.com/office/officeart/2005/8/layout/list1"/>
    <dgm:cxn modelId="{621B27D6-5326-4D4B-A9BE-C7243E09B146}" type="presParOf" srcId="{3A5184F4-8D7D-4BD4-B153-31DB82139410}" destId="{B47F4960-8DD6-4817-AC43-7BBC06BB7E4C}" srcOrd="1" destOrd="0" presId="urn:microsoft.com/office/officeart/2005/8/layout/list1"/>
    <dgm:cxn modelId="{7DF34FB4-53B5-486C-967F-656E29330CC0}" type="presParOf" srcId="{3A5184F4-8D7D-4BD4-B153-31DB82139410}" destId="{26142F3F-D0FF-46FA-90B4-ABF90F2C1FD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A262812-5051-44E2-9DF6-C0B8182C6A2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52FC72-0487-40DD-8E71-DAC3D34A1D80}">
      <dgm:prSet/>
      <dgm:spPr/>
      <dgm:t>
        <a:bodyPr/>
        <a:lstStyle/>
        <a:p>
          <a:r>
            <a:rPr lang="fr-FR" baseline="0"/>
            <a:t>epsilon = 1</a:t>
          </a:r>
          <a:endParaRPr lang="en-US"/>
        </a:p>
      </dgm:t>
    </dgm:pt>
    <dgm:pt modelId="{7A46A0AE-9E90-4E1A-9F19-C49968491CF6}" type="parTrans" cxnId="{E6D9343F-BDE6-4BED-BA9D-FA152AE4D091}">
      <dgm:prSet/>
      <dgm:spPr/>
      <dgm:t>
        <a:bodyPr/>
        <a:lstStyle/>
        <a:p>
          <a:endParaRPr lang="en-US"/>
        </a:p>
      </dgm:t>
    </dgm:pt>
    <dgm:pt modelId="{B022A7C1-2F55-49D8-A6B1-E3C55A7C4059}" type="sibTrans" cxnId="{E6D9343F-BDE6-4BED-BA9D-FA152AE4D091}">
      <dgm:prSet/>
      <dgm:spPr/>
      <dgm:t>
        <a:bodyPr/>
        <a:lstStyle/>
        <a:p>
          <a:endParaRPr lang="en-US"/>
        </a:p>
      </dgm:t>
    </dgm:pt>
    <dgm:pt modelId="{B64E8C60-9812-471A-A91C-940F2962D277}">
      <dgm:prSet/>
      <dgm:spPr/>
      <dgm:t>
        <a:bodyPr/>
        <a:lstStyle/>
        <a:p>
          <a:r>
            <a:rPr lang="fr-FR" baseline="0"/>
            <a:t>max_epsilon = 1</a:t>
          </a:r>
          <a:endParaRPr lang="en-US"/>
        </a:p>
      </dgm:t>
    </dgm:pt>
    <dgm:pt modelId="{EDE3E771-7A0B-488D-BAE6-630DA32A7233}" type="parTrans" cxnId="{0D87A3A2-AE70-4522-98DC-9158EEAC38E6}">
      <dgm:prSet/>
      <dgm:spPr/>
      <dgm:t>
        <a:bodyPr/>
        <a:lstStyle/>
        <a:p>
          <a:endParaRPr lang="en-US"/>
        </a:p>
      </dgm:t>
    </dgm:pt>
    <dgm:pt modelId="{900A7DF5-1BCB-4E33-BAAD-8E47C22276F2}" type="sibTrans" cxnId="{0D87A3A2-AE70-4522-98DC-9158EEAC38E6}">
      <dgm:prSet/>
      <dgm:spPr/>
      <dgm:t>
        <a:bodyPr/>
        <a:lstStyle/>
        <a:p>
          <a:endParaRPr lang="en-US"/>
        </a:p>
      </dgm:t>
    </dgm:pt>
    <dgm:pt modelId="{01606CD2-6375-4CC4-89DE-E5A06885D57D}">
      <dgm:prSet/>
      <dgm:spPr/>
      <dgm:t>
        <a:bodyPr/>
        <a:lstStyle/>
        <a:p>
          <a:r>
            <a:rPr lang="fr-FR" baseline="0"/>
            <a:t>episodes = 25000</a:t>
          </a:r>
          <a:endParaRPr lang="en-US"/>
        </a:p>
      </dgm:t>
    </dgm:pt>
    <dgm:pt modelId="{9FDE054E-8BD1-482E-9597-305FF47DCD3F}" type="parTrans" cxnId="{508A5119-C402-4654-91AD-2BB907621279}">
      <dgm:prSet/>
      <dgm:spPr/>
      <dgm:t>
        <a:bodyPr/>
        <a:lstStyle/>
        <a:p>
          <a:endParaRPr lang="en-US"/>
        </a:p>
      </dgm:t>
    </dgm:pt>
    <dgm:pt modelId="{8B8E9C19-2FAD-4173-8C15-2DA330169D12}" type="sibTrans" cxnId="{508A5119-C402-4654-91AD-2BB907621279}">
      <dgm:prSet/>
      <dgm:spPr/>
      <dgm:t>
        <a:bodyPr/>
        <a:lstStyle/>
        <a:p>
          <a:endParaRPr lang="en-US"/>
        </a:p>
      </dgm:t>
    </dgm:pt>
    <dgm:pt modelId="{B521BD97-3075-446C-ADF3-41BCD69AB8B6}">
      <dgm:prSet/>
      <dgm:spPr/>
      <dgm:t>
        <a:bodyPr/>
        <a:lstStyle/>
        <a:p>
          <a:r>
            <a:rPr lang="fr-FR" baseline="0"/>
            <a:t>gamma = 0.97</a:t>
          </a:r>
          <a:endParaRPr lang="en-US"/>
        </a:p>
      </dgm:t>
    </dgm:pt>
    <dgm:pt modelId="{2D5FFBD3-2C22-476F-B4BB-116E0D750ED7}" type="parTrans" cxnId="{1DE81875-EF44-4954-AFB8-F7AB2195C7AB}">
      <dgm:prSet/>
      <dgm:spPr/>
      <dgm:t>
        <a:bodyPr/>
        <a:lstStyle/>
        <a:p>
          <a:endParaRPr lang="en-US"/>
        </a:p>
      </dgm:t>
    </dgm:pt>
    <dgm:pt modelId="{5C66A8FA-32B0-41FB-988D-FA4B83AFCEDE}" type="sibTrans" cxnId="{1DE81875-EF44-4954-AFB8-F7AB2195C7AB}">
      <dgm:prSet/>
      <dgm:spPr/>
      <dgm:t>
        <a:bodyPr/>
        <a:lstStyle/>
        <a:p>
          <a:endParaRPr lang="en-US"/>
        </a:p>
      </dgm:t>
    </dgm:pt>
    <dgm:pt modelId="{1E0CC429-2232-495E-A935-CCE77754B3E3}">
      <dgm:prSet/>
      <dgm:spPr/>
      <dgm:t>
        <a:bodyPr/>
        <a:lstStyle/>
        <a:p>
          <a:r>
            <a:rPr lang="fr-FR" baseline="0"/>
            <a:t>min_epsilon = 0.001</a:t>
          </a:r>
          <a:endParaRPr lang="en-US"/>
        </a:p>
      </dgm:t>
    </dgm:pt>
    <dgm:pt modelId="{4D5BA9F4-4642-45ED-8A8B-B231EE821683}" type="parTrans" cxnId="{E972E6C9-59F5-43B7-84B0-C7967F8A92D2}">
      <dgm:prSet/>
      <dgm:spPr/>
      <dgm:t>
        <a:bodyPr/>
        <a:lstStyle/>
        <a:p>
          <a:endParaRPr lang="en-US"/>
        </a:p>
      </dgm:t>
    </dgm:pt>
    <dgm:pt modelId="{5E75B94D-D2C0-49BA-A55D-B0A46FB640EF}" type="sibTrans" cxnId="{E972E6C9-59F5-43B7-84B0-C7967F8A92D2}">
      <dgm:prSet/>
      <dgm:spPr/>
      <dgm:t>
        <a:bodyPr/>
        <a:lstStyle/>
        <a:p>
          <a:endParaRPr lang="en-US"/>
        </a:p>
      </dgm:t>
    </dgm:pt>
    <dgm:pt modelId="{6F879E35-EDAF-48B0-A496-B8EBC0ACB89A}">
      <dgm:prSet/>
      <dgm:spPr/>
      <dgm:t>
        <a:bodyPr/>
        <a:lstStyle/>
        <a:p>
          <a:r>
            <a:rPr lang="fr-FR" baseline="0"/>
            <a:t>epsilon_decay = 0.01</a:t>
          </a:r>
          <a:endParaRPr lang="en-US"/>
        </a:p>
      </dgm:t>
    </dgm:pt>
    <dgm:pt modelId="{C388C6E8-91AA-47F5-A307-2BEF69728A8E}" type="parTrans" cxnId="{91C88B10-ED00-4856-BE3B-C8BF0A8B2323}">
      <dgm:prSet/>
      <dgm:spPr/>
      <dgm:t>
        <a:bodyPr/>
        <a:lstStyle/>
        <a:p>
          <a:endParaRPr lang="en-US"/>
        </a:p>
      </dgm:t>
    </dgm:pt>
    <dgm:pt modelId="{D78DE59C-FEB7-4B76-9CAC-A1119BA4B580}" type="sibTrans" cxnId="{91C88B10-ED00-4856-BE3B-C8BF0A8B2323}">
      <dgm:prSet/>
      <dgm:spPr/>
      <dgm:t>
        <a:bodyPr/>
        <a:lstStyle/>
        <a:p>
          <a:endParaRPr lang="en-US"/>
        </a:p>
      </dgm:t>
    </dgm:pt>
    <dgm:pt modelId="{19968B61-BA9A-4C61-9A18-8785C3088321}">
      <dgm:prSet/>
      <dgm:spPr/>
      <dgm:t>
        <a:bodyPr/>
        <a:lstStyle/>
        <a:p>
          <a:r>
            <a:rPr lang="fr-FR" baseline="0"/>
            <a:t>alpha = 0.44</a:t>
          </a:r>
          <a:endParaRPr lang="en-US"/>
        </a:p>
      </dgm:t>
    </dgm:pt>
    <dgm:pt modelId="{7C190DB4-BE79-49F2-BD4A-528AA9BD02A7}" type="parTrans" cxnId="{D9AC2289-9F1B-4C08-88BE-B05EE82738CC}">
      <dgm:prSet/>
      <dgm:spPr/>
      <dgm:t>
        <a:bodyPr/>
        <a:lstStyle/>
        <a:p>
          <a:endParaRPr lang="en-US"/>
        </a:p>
      </dgm:t>
    </dgm:pt>
    <dgm:pt modelId="{9DCEDF3E-FBF7-49F8-88D4-D0A079D60108}" type="sibTrans" cxnId="{D9AC2289-9F1B-4C08-88BE-B05EE82738CC}">
      <dgm:prSet/>
      <dgm:spPr/>
      <dgm:t>
        <a:bodyPr/>
        <a:lstStyle/>
        <a:p>
          <a:endParaRPr lang="en-US"/>
        </a:p>
      </dgm:t>
    </dgm:pt>
    <dgm:pt modelId="{DF1F0598-CF6C-4AF5-A591-4D1F1DA17481}">
      <dgm:prSet/>
      <dgm:spPr/>
      <dgm:t>
        <a:bodyPr/>
        <a:lstStyle/>
        <a:p>
          <a:r>
            <a:rPr lang="fr-FR" baseline="0"/>
            <a:t>max_steps = 99</a:t>
          </a:r>
          <a:endParaRPr lang="en-US"/>
        </a:p>
      </dgm:t>
    </dgm:pt>
    <dgm:pt modelId="{5AAC1E4C-46A5-429F-A4D1-76D454CBB932}" type="parTrans" cxnId="{00F0018D-1704-437B-8194-8C735A6D8C62}">
      <dgm:prSet/>
      <dgm:spPr/>
      <dgm:t>
        <a:bodyPr/>
        <a:lstStyle/>
        <a:p>
          <a:endParaRPr lang="en-US"/>
        </a:p>
      </dgm:t>
    </dgm:pt>
    <dgm:pt modelId="{DDD051F6-C6E8-4C37-B20F-34EF641B04E9}" type="sibTrans" cxnId="{00F0018D-1704-437B-8194-8C735A6D8C62}">
      <dgm:prSet/>
      <dgm:spPr/>
      <dgm:t>
        <a:bodyPr/>
        <a:lstStyle/>
        <a:p>
          <a:endParaRPr lang="en-US"/>
        </a:p>
      </dgm:t>
    </dgm:pt>
    <dgm:pt modelId="{746B4EA0-1E5C-43C6-B3C0-062CBC4449A9}" type="pres">
      <dgm:prSet presAssocID="{5A262812-5051-44E2-9DF6-C0B8182C6A2D}" presName="diagram" presStyleCnt="0">
        <dgm:presLayoutVars>
          <dgm:dir/>
          <dgm:resizeHandles val="exact"/>
        </dgm:presLayoutVars>
      </dgm:prSet>
      <dgm:spPr/>
    </dgm:pt>
    <dgm:pt modelId="{85574896-B629-4AA0-A7EE-B8273A7E0CD3}" type="pres">
      <dgm:prSet presAssocID="{FB52FC72-0487-40DD-8E71-DAC3D34A1D80}" presName="node" presStyleLbl="node1" presStyleIdx="0" presStyleCnt="8">
        <dgm:presLayoutVars>
          <dgm:bulletEnabled val="1"/>
        </dgm:presLayoutVars>
      </dgm:prSet>
      <dgm:spPr/>
    </dgm:pt>
    <dgm:pt modelId="{14173323-6D03-4C0A-8FCB-DDD42B34F97C}" type="pres">
      <dgm:prSet presAssocID="{B022A7C1-2F55-49D8-A6B1-E3C55A7C4059}" presName="sibTrans" presStyleCnt="0"/>
      <dgm:spPr/>
    </dgm:pt>
    <dgm:pt modelId="{E373D02E-E3DD-4590-B981-891D9566C162}" type="pres">
      <dgm:prSet presAssocID="{B64E8C60-9812-471A-A91C-940F2962D277}" presName="node" presStyleLbl="node1" presStyleIdx="1" presStyleCnt="8">
        <dgm:presLayoutVars>
          <dgm:bulletEnabled val="1"/>
        </dgm:presLayoutVars>
      </dgm:prSet>
      <dgm:spPr/>
    </dgm:pt>
    <dgm:pt modelId="{DC223481-CFDD-4EDF-90C4-F7A181C57C6D}" type="pres">
      <dgm:prSet presAssocID="{900A7DF5-1BCB-4E33-BAAD-8E47C22276F2}" presName="sibTrans" presStyleCnt="0"/>
      <dgm:spPr/>
    </dgm:pt>
    <dgm:pt modelId="{BCCDE0DD-DFB1-4A74-9DC5-EDECDB5CD333}" type="pres">
      <dgm:prSet presAssocID="{01606CD2-6375-4CC4-89DE-E5A06885D57D}" presName="node" presStyleLbl="node1" presStyleIdx="2" presStyleCnt="8">
        <dgm:presLayoutVars>
          <dgm:bulletEnabled val="1"/>
        </dgm:presLayoutVars>
      </dgm:prSet>
      <dgm:spPr/>
    </dgm:pt>
    <dgm:pt modelId="{AD2ABFE4-9A54-4DF0-8EB2-451C10D89D5E}" type="pres">
      <dgm:prSet presAssocID="{8B8E9C19-2FAD-4173-8C15-2DA330169D12}" presName="sibTrans" presStyleCnt="0"/>
      <dgm:spPr/>
    </dgm:pt>
    <dgm:pt modelId="{20536E04-4621-4CA1-A691-82FD9047A6DE}" type="pres">
      <dgm:prSet presAssocID="{B521BD97-3075-446C-ADF3-41BCD69AB8B6}" presName="node" presStyleLbl="node1" presStyleIdx="3" presStyleCnt="8">
        <dgm:presLayoutVars>
          <dgm:bulletEnabled val="1"/>
        </dgm:presLayoutVars>
      </dgm:prSet>
      <dgm:spPr/>
    </dgm:pt>
    <dgm:pt modelId="{EE1AE3EC-51B8-4D92-8AB9-C0A8105A5D8B}" type="pres">
      <dgm:prSet presAssocID="{5C66A8FA-32B0-41FB-988D-FA4B83AFCEDE}" presName="sibTrans" presStyleCnt="0"/>
      <dgm:spPr/>
    </dgm:pt>
    <dgm:pt modelId="{93FBFB13-D6A0-4792-9E3C-3BB47B6461FD}" type="pres">
      <dgm:prSet presAssocID="{1E0CC429-2232-495E-A935-CCE77754B3E3}" presName="node" presStyleLbl="node1" presStyleIdx="4" presStyleCnt="8">
        <dgm:presLayoutVars>
          <dgm:bulletEnabled val="1"/>
        </dgm:presLayoutVars>
      </dgm:prSet>
      <dgm:spPr/>
    </dgm:pt>
    <dgm:pt modelId="{E4CB677C-ABEA-4322-9FB7-36922F580D5B}" type="pres">
      <dgm:prSet presAssocID="{5E75B94D-D2C0-49BA-A55D-B0A46FB640EF}" presName="sibTrans" presStyleCnt="0"/>
      <dgm:spPr/>
    </dgm:pt>
    <dgm:pt modelId="{C2484599-5ADE-418D-871C-9ABFF0AD4963}" type="pres">
      <dgm:prSet presAssocID="{6F879E35-EDAF-48B0-A496-B8EBC0ACB89A}" presName="node" presStyleLbl="node1" presStyleIdx="5" presStyleCnt="8">
        <dgm:presLayoutVars>
          <dgm:bulletEnabled val="1"/>
        </dgm:presLayoutVars>
      </dgm:prSet>
      <dgm:spPr/>
    </dgm:pt>
    <dgm:pt modelId="{96B33561-8CD5-42C0-B118-F8F16CB66A72}" type="pres">
      <dgm:prSet presAssocID="{D78DE59C-FEB7-4B76-9CAC-A1119BA4B580}" presName="sibTrans" presStyleCnt="0"/>
      <dgm:spPr/>
    </dgm:pt>
    <dgm:pt modelId="{375C790E-730A-4947-9CFC-AA7C3C61B62A}" type="pres">
      <dgm:prSet presAssocID="{19968B61-BA9A-4C61-9A18-8785C3088321}" presName="node" presStyleLbl="node1" presStyleIdx="6" presStyleCnt="8">
        <dgm:presLayoutVars>
          <dgm:bulletEnabled val="1"/>
        </dgm:presLayoutVars>
      </dgm:prSet>
      <dgm:spPr/>
    </dgm:pt>
    <dgm:pt modelId="{49C0D752-752F-48DD-8F38-6250E5B0C50D}" type="pres">
      <dgm:prSet presAssocID="{9DCEDF3E-FBF7-49F8-88D4-D0A079D60108}" presName="sibTrans" presStyleCnt="0"/>
      <dgm:spPr/>
    </dgm:pt>
    <dgm:pt modelId="{88BF15E7-DAEE-4699-815D-B25B8987F999}" type="pres">
      <dgm:prSet presAssocID="{DF1F0598-CF6C-4AF5-A591-4D1F1DA17481}" presName="node" presStyleLbl="node1" presStyleIdx="7" presStyleCnt="8">
        <dgm:presLayoutVars>
          <dgm:bulletEnabled val="1"/>
        </dgm:presLayoutVars>
      </dgm:prSet>
      <dgm:spPr/>
    </dgm:pt>
  </dgm:ptLst>
  <dgm:cxnLst>
    <dgm:cxn modelId="{80406C04-EB48-4A75-AC14-2E32B5AF999E}" type="presOf" srcId="{1E0CC429-2232-495E-A935-CCE77754B3E3}" destId="{93FBFB13-D6A0-4792-9E3C-3BB47B6461FD}" srcOrd="0" destOrd="0" presId="urn:microsoft.com/office/officeart/2005/8/layout/default"/>
    <dgm:cxn modelId="{91C88B10-ED00-4856-BE3B-C8BF0A8B2323}" srcId="{5A262812-5051-44E2-9DF6-C0B8182C6A2D}" destId="{6F879E35-EDAF-48B0-A496-B8EBC0ACB89A}" srcOrd="5" destOrd="0" parTransId="{C388C6E8-91AA-47F5-A307-2BEF69728A8E}" sibTransId="{D78DE59C-FEB7-4B76-9CAC-A1119BA4B580}"/>
    <dgm:cxn modelId="{508A5119-C402-4654-91AD-2BB907621279}" srcId="{5A262812-5051-44E2-9DF6-C0B8182C6A2D}" destId="{01606CD2-6375-4CC4-89DE-E5A06885D57D}" srcOrd="2" destOrd="0" parTransId="{9FDE054E-8BD1-482E-9597-305FF47DCD3F}" sibTransId="{8B8E9C19-2FAD-4173-8C15-2DA330169D12}"/>
    <dgm:cxn modelId="{81987B37-F131-410F-B6BA-5B8760BB2396}" type="presOf" srcId="{FB52FC72-0487-40DD-8E71-DAC3D34A1D80}" destId="{85574896-B629-4AA0-A7EE-B8273A7E0CD3}" srcOrd="0" destOrd="0" presId="urn:microsoft.com/office/officeart/2005/8/layout/default"/>
    <dgm:cxn modelId="{E6D9343F-BDE6-4BED-BA9D-FA152AE4D091}" srcId="{5A262812-5051-44E2-9DF6-C0B8182C6A2D}" destId="{FB52FC72-0487-40DD-8E71-DAC3D34A1D80}" srcOrd="0" destOrd="0" parTransId="{7A46A0AE-9E90-4E1A-9F19-C49968491CF6}" sibTransId="{B022A7C1-2F55-49D8-A6B1-E3C55A7C4059}"/>
    <dgm:cxn modelId="{118F6D3F-4B73-4402-8A59-C1DE5B4750E9}" type="presOf" srcId="{DF1F0598-CF6C-4AF5-A591-4D1F1DA17481}" destId="{88BF15E7-DAEE-4699-815D-B25B8987F999}" srcOrd="0" destOrd="0" presId="urn:microsoft.com/office/officeart/2005/8/layout/default"/>
    <dgm:cxn modelId="{C7941F41-FD1A-449B-8D8B-83E3F70DC303}" type="presOf" srcId="{B521BD97-3075-446C-ADF3-41BCD69AB8B6}" destId="{20536E04-4621-4CA1-A691-82FD9047A6DE}" srcOrd="0" destOrd="0" presId="urn:microsoft.com/office/officeart/2005/8/layout/default"/>
    <dgm:cxn modelId="{1DE81875-EF44-4954-AFB8-F7AB2195C7AB}" srcId="{5A262812-5051-44E2-9DF6-C0B8182C6A2D}" destId="{B521BD97-3075-446C-ADF3-41BCD69AB8B6}" srcOrd="3" destOrd="0" parTransId="{2D5FFBD3-2C22-476F-B4BB-116E0D750ED7}" sibTransId="{5C66A8FA-32B0-41FB-988D-FA4B83AFCEDE}"/>
    <dgm:cxn modelId="{7F808E80-5A66-4DD0-805F-3891B72E67CF}" type="presOf" srcId="{B64E8C60-9812-471A-A91C-940F2962D277}" destId="{E373D02E-E3DD-4590-B981-891D9566C162}" srcOrd="0" destOrd="0" presId="urn:microsoft.com/office/officeart/2005/8/layout/default"/>
    <dgm:cxn modelId="{D9AC2289-9F1B-4C08-88BE-B05EE82738CC}" srcId="{5A262812-5051-44E2-9DF6-C0B8182C6A2D}" destId="{19968B61-BA9A-4C61-9A18-8785C3088321}" srcOrd="6" destOrd="0" parTransId="{7C190DB4-BE79-49F2-BD4A-528AA9BD02A7}" sibTransId="{9DCEDF3E-FBF7-49F8-88D4-D0A079D60108}"/>
    <dgm:cxn modelId="{951A3A8B-5C18-43E5-98B9-A0CD298A898E}" type="presOf" srcId="{5A262812-5051-44E2-9DF6-C0B8182C6A2D}" destId="{746B4EA0-1E5C-43C6-B3C0-062CBC4449A9}" srcOrd="0" destOrd="0" presId="urn:microsoft.com/office/officeart/2005/8/layout/default"/>
    <dgm:cxn modelId="{00F0018D-1704-437B-8194-8C735A6D8C62}" srcId="{5A262812-5051-44E2-9DF6-C0B8182C6A2D}" destId="{DF1F0598-CF6C-4AF5-A591-4D1F1DA17481}" srcOrd="7" destOrd="0" parTransId="{5AAC1E4C-46A5-429F-A4D1-76D454CBB932}" sibTransId="{DDD051F6-C6E8-4C37-B20F-34EF641B04E9}"/>
    <dgm:cxn modelId="{F8783198-B6BF-4BA3-A75F-4E9BA471F35B}" type="presOf" srcId="{6F879E35-EDAF-48B0-A496-B8EBC0ACB89A}" destId="{C2484599-5ADE-418D-871C-9ABFF0AD4963}" srcOrd="0" destOrd="0" presId="urn:microsoft.com/office/officeart/2005/8/layout/default"/>
    <dgm:cxn modelId="{0D87A3A2-AE70-4522-98DC-9158EEAC38E6}" srcId="{5A262812-5051-44E2-9DF6-C0B8182C6A2D}" destId="{B64E8C60-9812-471A-A91C-940F2962D277}" srcOrd="1" destOrd="0" parTransId="{EDE3E771-7A0B-488D-BAE6-630DA32A7233}" sibTransId="{900A7DF5-1BCB-4E33-BAAD-8E47C22276F2}"/>
    <dgm:cxn modelId="{82107CC6-1230-46E5-A913-61768CA7A68E}" type="presOf" srcId="{01606CD2-6375-4CC4-89DE-E5A06885D57D}" destId="{BCCDE0DD-DFB1-4A74-9DC5-EDECDB5CD333}" srcOrd="0" destOrd="0" presId="urn:microsoft.com/office/officeart/2005/8/layout/default"/>
    <dgm:cxn modelId="{E972E6C9-59F5-43B7-84B0-C7967F8A92D2}" srcId="{5A262812-5051-44E2-9DF6-C0B8182C6A2D}" destId="{1E0CC429-2232-495E-A935-CCE77754B3E3}" srcOrd="4" destOrd="0" parTransId="{4D5BA9F4-4642-45ED-8A8B-B231EE821683}" sibTransId="{5E75B94D-D2C0-49BA-A55D-B0A46FB640EF}"/>
    <dgm:cxn modelId="{984C66FF-048E-41BF-98F4-907673F1F5BB}" type="presOf" srcId="{19968B61-BA9A-4C61-9A18-8785C3088321}" destId="{375C790E-730A-4947-9CFC-AA7C3C61B62A}" srcOrd="0" destOrd="0" presId="urn:microsoft.com/office/officeart/2005/8/layout/default"/>
    <dgm:cxn modelId="{CAB88349-0C8F-4311-AFF1-D826DBB916F5}" type="presParOf" srcId="{746B4EA0-1E5C-43C6-B3C0-062CBC4449A9}" destId="{85574896-B629-4AA0-A7EE-B8273A7E0CD3}" srcOrd="0" destOrd="0" presId="urn:microsoft.com/office/officeart/2005/8/layout/default"/>
    <dgm:cxn modelId="{2F7427AF-2D77-44E5-8091-243F274BE8E4}" type="presParOf" srcId="{746B4EA0-1E5C-43C6-B3C0-062CBC4449A9}" destId="{14173323-6D03-4C0A-8FCB-DDD42B34F97C}" srcOrd="1" destOrd="0" presId="urn:microsoft.com/office/officeart/2005/8/layout/default"/>
    <dgm:cxn modelId="{5120E9AD-1DF1-4B9A-9FE0-65942DB35395}" type="presParOf" srcId="{746B4EA0-1E5C-43C6-B3C0-062CBC4449A9}" destId="{E373D02E-E3DD-4590-B981-891D9566C162}" srcOrd="2" destOrd="0" presId="urn:microsoft.com/office/officeart/2005/8/layout/default"/>
    <dgm:cxn modelId="{EF6F9F9E-C9E7-421A-AFA9-F3B96251008A}" type="presParOf" srcId="{746B4EA0-1E5C-43C6-B3C0-062CBC4449A9}" destId="{DC223481-CFDD-4EDF-90C4-F7A181C57C6D}" srcOrd="3" destOrd="0" presId="urn:microsoft.com/office/officeart/2005/8/layout/default"/>
    <dgm:cxn modelId="{22FE0783-0403-4A03-A651-B9AE9D8A3540}" type="presParOf" srcId="{746B4EA0-1E5C-43C6-B3C0-062CBC4449A9}" destId="{BCCDE0DD-DFB1-4A74-9DC5-EDECDB5CD333}" srcOrd="4" destOrd="0" presId="urn:microsoft.com/office/officeart/2005/8/layout/default"/>
    <dgm:cxn modelId="{165802A5-CA3C-4062-A3BB-FE885BA35635}" type="presParOf" srcId="{746B4EA0-1E5C-43C6-B3C0-062CBC4449A9}" destId="{AD2ABFE4-9A54-4DF0-8EB2-451C10D89D5E}" srcOrd="5" destOrd="0" presId="urn:microsoft.com/office/officeart/2005/8/layout/default"/>
    <dgm:cxn modelId="{C2B0BE4B-2407-4EAD-9D42-FDDFC0D31273}" type="presParOf" srcId="{746B4EA0-1E5C-43C6-B3C0-062CBC4449A9}" destId="{20536E04-4621-4CA1-A691-82FD9047A6DE}" srcOrd="6" destOrd="0" presId="urn:microsoft.com/office/officeart/2005/8/layout/default"/>
    <dgm:cxn modelId="{1176A532-749F-444F-BC0E-14BA9B6A34BA}" type="presParOf" srcId="{746B4EA0-1E5C-43C6-B3C0-062CBC4449A9}" destId="{EE1AE3EC-51B8-4D92-8AB9-C0A8105A5D8B}" srcOrd="7" destOrd="0" presId="urn:microsoft.com/office/officeart/2005/8/layout/default"/>
    <dgm:cxn modelId="{2DFD9B9D-6DFD-4AB5-9D3A-22E5F9C54775}" type="presParOf" srcId="{746B4EA0-1E5C-43C6-B3C0-062CBC4449A9}" destId="{93FBFB13-D6A0-4792-9E3C-3BB47B6461FD}" srcOrd="8" destOrd="0" presId="urn:microsoft.com/office/officeart/2005/8/layout/default"/>
    <dgm:cxn modelId="{3A42EF14-409F-47EA-B614-3B349BD7FF00}" type="presParOf" srcId="{746B4EA0-1E5C-43C6-B3C0-062CBC4449A9}" destId="{E4CB677C-ABEA-4322-9FB7-36922F580D5B}" srcOrd="9" destOrd="0" presId="urn:microsoft.com/office/officeart/2005/8/layout/default"/>
    <dgm:cxn modelId="{63193A5A-F528-48C3-91E2-0FA2E6FE5ECB}" type="presParOf" srcId="{746B4EA0-1E5C-43C6-B3C0-062CBC4449A9}" destId="{C2484599-5ADE-418D-871C-9ABFF0AD4963}" srcOrd="10" destOrd="0" presId="urn:microsoft.com/office/officeart/2005/8/layout/default"/>
    <dgm:cxn modelId="{4FCD7C78-DE18-441D-A649-ECE1A77F2CE8}" type="presParOf" srcId="{746B4EA0-1E5C-43C6-B3C0-062CBC4449A9}" destId="{96B33561-8CD5-42C0-B118-F8F16CB66A72}" srcOrd="11" destOrd="0" presId="urn:microsoft.com/office/officeart/2005/8/layout/default"/>
    <dgm:cxn modelId="{CF998BE2-E670-4303-A871-1E46B4190402}" type="presParOf" srcId="{746B4EA0-1E5C-43C6-B3C0-062CBC4449A9}" destId="{375C790E-730A-4947-9CFC-AA7C3C61B62A}" srcOrd="12" destOrd="0" presId="urn:microsoft.com/office/officeart/2005/8/layout/default"/>
    <dgm:cxn modelId="{5DC0D76C-6C80-431F-8D4F-D2CF528500C0}" type="presParOf" srcId="{746B4EA0-1E5C-43C6-B3C0-062CBC4449A9}" destId="{49C0D752-752F-48DD-8F38-6250E5B0C50D}" srcOrd="13" destOrd="0" presId="urn:microsoft.com/office/officeart/2005/8/layout/default"/>
    <dgm:cxn modelId="{B4304DB4-06DC-4858-BA7A-B8487D0130CF}" type="presParOf" srcId="{746B4EA0-1E5C-43C6-B3C0-062CBC4449A9}" destId="{88BF15E7-DAEE-4699-815D-B25B8987F99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A3117-DDBB-4486-BDAF-358FB0ABDD3E}">
      <dsp:nvSpPr>
        <dsp:cNvPr id="0" name=""/>
        <dsp:cNvSpPr/>
      </dsp:nvSpPr>
      <dsp:spPr>
        <a:xfrm>
          <a:off x="0" y="591"/>
          <a:ext cx="5758155" cy="497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9A6D0-A987-4FCF-8F23-64D119BFC540}">
      <dsp:nvSpPr>
        <dsp:cNvPr id="0" name=""/>
        <dsp:cNvSpPr/>
      </dsp:nvSpPr>
      <dsp:spPr>
        <a:xfrm>
          <a:off x="150343" y="112417"/>
          <a:ext cx="273351" cy="27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04B27-7527-4772-80B0-A33EB885C292}">
      <dsp:nvSpPr>
        <dsp:cNvPr id="0" name=""/>
        <dsp:cNvSpPr/>
      </dsp:nvSpPr>
      <dsp:spPr>
        <a:xfrm>
          <a:off x="574038" y="591"/>
          <a:ext cx="5184117" cy="49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00" tIns="52600" rIns="52600" bIns="526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</a:t>
          </a:r>
        </a:p>
      </dsp:txBody>
      <dsp:txXfrm>
        <a:off x="574038" y="591"/>
        <a:ext cx="5184117" cy="497003"/>
      </dsp:txXfrm>
    </dsp:sp>
    <dsp:sp modelId="{CDD55609-ED9F-4DA0-8525-3DDCDA7437FD}">
      <dsp:nvSpPr>
        <dsp:cNvPr id="0" name=""/>
        <dsp:cNvSpPr/>
      </dsp:nvSpPr>
      <dsp:spPr>
        <a:xfrm>
          <a:off x="0" y="621845"/>
          <a:ext cx="5758155" cy="497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BA478-C433-4BAE-851A-845FF3067964}">
      <dsp:nvSpPr>
        <dsp:cNvPr id="0" name=""/>
        <dsp:cNvSpPr/>
      </dsp:nvSpPr>
      <dsp:spPr>
        <a:xfrm>
          <a:off x="150343" y="733671"/>
          <a:ext cx="273351" cy="27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91C84-693A-40E5-A10D-7D12FCC6D69D}">
      <dsp:nvSpPr>
        <dsp:cNvPr id="0" name=""/>
        <dsp:cNvSpPr/>
      </dsp:nvSpPr>
      <dsp:spPr>
        <a:xfrm>
          <a:off x="574038" y="621845"/>
          <a:ext cx="5184117" cy="49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00" tIns="52600" rIns="52600" bIns="526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</a:t>
          </a:r>
        </a:p>
      </dsp:txBody>
      <dsp:txXfrm>
        <a:off x="574038" y="621845"/>
        <a:ext cx="5184117" cy="497003"/>
      </dsp:txXfrm>
    </dsp:sp>
    <dsp:sp modelId="{20D5865F-9F99-4513-96DB-7F7454DA61B3}">
      <dsp:nvSpPr>
        <dsp:cNvPr id="0" name=""/>
        <dsp:cNvSpPr/>
      </dsp:nvSpPr>
      <dsp:spPr>
        <a:xfrm>
          <a:off x="0" y="1243100"/>
          <a:ext cx="5758155" cy="497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58ADD-3746-4870-943F-89CBC7AD7A43}">
      <dsp:nvSpPr>
        <dsp:cNvPr id="0" name=""/>
        <dsp:cNvSpPr/>
      </dsp:nvSpPr>
      <dsp:spPr>
        <a:xfrm>
          <a:off x="150343" y="1354926"/>
          <a:ext cx="273351" cy="27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53318-826C-40A2-B96F-ABC36759FD78}">
      <dsp:nvSpPr>
        <dsp:cNvPr id="0" name=""/>
        <dsp:cNvSpPr/>
      </dsp:nvSpPr>
      <dsp:spPr>
        <a:xfrm>
          <a:off x="574038" y="1243100"/>
          <a:ext cx="5184117" cy="49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00" tIns="52600" rIns="52600" bIns="526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Organization</a:t>
          </a:r>
        </a:p>
      </dsp:txBody>
      <dsp:txXfrm>
        <a:off x="574038" y="1243100"/>
        <a:ext cx="5184117" cy="497003"/>
      </dsp:txXfrm>
    </dsp:sp>
    <dsp:sp modelId="{962B09BF-EE83-4A88-98C0-2389E0B44A84}">
      <dsp:nvSpPr>
        <dsp:cNvPr id="0" name=""/>
        <dsp:cNvSpPr/>
      </dsp:nvSpPr>
      <dsp:spPr>
        <a:xfrm>
          <a:off x="0" y="1864354"/>
          <a:ext cx="5758155" cy="497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740E2-8C04-43FD-9727-FCE21E0FF0A0}">
      <dsp:nvSpPr>
        <dsp:cNvPr id="0" name=""/>
        <dsp:cNvSpPr/>
      </dsp:nvSpPr>
      <dsp:spPr>
        <a:xfrm>
          <a:off x="150343" y="1976180"/>
          <a:ext cx="273351" cy="27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A2905-BF15-4ADA-B3C5-E3FBDF5724BC}">
      <dsp:nvSpPr>
        <dsp:cNvPr id="0" name=""/>
        <dsp:cNvSpPr/>
      </dsp:nvSpPr>
      <dsp:spPr>
        <a:xfrm>
          <a:off x="574038" y="1864354"/>
          <a:ext cx="5184117" cy="49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00" tIns="52600" rIns="52600" bIns="526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</a:t>
          </a:r>
        </a:p>
      </dsp:txBody>
      <dsp:txXfrm>
        <a:off x="574038" y="1864354"/>
        <a:ext cx="5184117" cy="497003"/>
      </dsp:txXfrm>
    </dsp:sp>
    <dsp:sp modelId="{A2397147-F209-46B7-A810-68CAFACEE2E4}">
      <dsp:nvSpPr>
        <dsp:cNvPr id="0" name=""/>
        <dsp:cNvSpPr/>
      </dsp:nvSpPr>
      <dsp:spPr>
        <a:xfrm>
          <a:off x="0" y="2485608"/>
          <a:ext cx="5758155" cy="497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14993-AAF0-45D0-A1C0-F7CB26192A5B}">
      <dsp:nvSpPr>
        <dsp:cNvPr id="0" name=""/>
        <dsp:cNvSpPr/>
      </dsp:nvSpPr>
      <dsp:spPr>
        <a:xfrm>
          <a:off x="150343" y="2597434"/>
          <a:ext cx="273351" cy="27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66659-DA14-4785-8555-1643B8690D50}">
      <dsp:nvSpPr>
        <dsp:cNvPr id="0" name=""/>
        <dsp:cNvSpPr/>
      </dsp:nvSpPr>
      <dsp:spPr>
        <a:xfrm>
          <a:off x="574038" y="2485608"/>
          <a:ext cx="5184117" cy="49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00" tIns="52600" rIns="52600" bIns="526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Feedback</a:t>
          </a:r>
        </a:p>
      </dsp:txBody>
      <dsp:txXfrm>
        <a:off x="574038" y="2485608"/>
        <a:ext cx="5184117" cy="497003"/>
      </dsp:txXfrm>
    </dsp:sp>
    <dsp:sp modelId="{3F06A043-BF12-4A80-A913-3601FD514988}">
      <dsp:nvSpPr>
        <dsp:cNvPr id="0" name=""/>
        <dsp:cNvSpPr/>
      </dsp:nvSpPr>
      <dsp:spPr>
        <a:xfrm>
          <a:off x="0" y="3106863"/>
          <a:ext cx="5758155" cy="497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95CC2-5BB0-4C07-9DC1-CF4C45495BD1}">
      <dsp:nvSpPr>
        <dsp:cNvPr id="0" name=""/>
        <dsp:cNvSpPr/>
      </dsp:nvSpPr>
      <dsp:spPr>
        <a:xfrm>
          <a:off x="150343" y="3218689"/>
          <a:ext cx="273351" cy="2733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3CC96-6616-4452-AD41-BAD4E45ED1AA}">
      <dsp:nvSpPr>
        <dsp:cNvPr id="0" name=""/>
        <dsp:cNvSpPr/>
      </dsp:nvSpPr>
      <dsp:spPr>
        <a:xfrm>
          <a:off x="574038" y="3106863"/>
          <a:ext cx="5184117" cy="49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00" tIns="52600" rIns="52600" bIns="526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Enhancements</a:t>
          </a:r>
        </a:p>
      </dsp:txBody>
      <dsp:txXfrm>
        <a:off x="574038" y="3106863"/>
        <a:ext cx="5184117" cy="497003"/>
      </dsp:txXfrm>
    </dsp:sp>
    <dsp:sp modelId="{0C43FFDA-2B82-4FE7-B5DB-67C1DE5ED6DE}">
      <dsp:nvSpPr>
        <dsp:cNvPr id="0" name=""/>
        <dsp:cNvSpPr/>
      </dsp:nvSpPr>
      <dsp:spPr>
        <a:xfrm>
          <a:off x="0" y="3728117"/>
          <a:ext cx="5758155" cy="497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399D14-9F24-4119-B132-5BA10D739C93}">
      <dsp:nvSpPr>
        <dsp:cNvPr id="0" name=""/>
        <dsp:cNvSpPr/>
      </dsp:nvSpPr>
      <dsp:spPr>
        <a:xfrm>
          <a:off x="150343" y="3839943"/>
          <a:ext cx="273351" cy="27335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14C26-C0AB-449F-B540-5415B44C0ADD}">
      <dsp:nvSpPr>
        <dsp:cNvPr id="0" name=""/>
        <dsp:cNvSpPr/>
      </dsp:nvSpPr>
      <dsp:spPr>
        <a:xfrm>
          <a:off x="574038" y="3728117"/>
          <a:ext cx="5184117" cy="49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00" tIns="52600" rIns="52600" bIns="526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Demonstration</a:t>
          </a:r>
        </a:p>
      </dsp:txBody>
      <dsp:txXfrm>
        <a:off x="574038" y="3728117"/>
        <a:ext cx="5184117" cy="497003"/>
      </dsp:txXfrm>
    </dsp:sp>
    <dsp:sp modelId="{DA9911C4-D16D-44AC-AB91-747A83BAA473}">
      <dsp:nvSpPr>
        <dsp:cNvPr id="0" name=""/>
        <dsp:cNvSpPr/>
      </dsp:nvSpPr>
      <dsp:spPr>
        <a:xfrm>
          <a:off x="0" y="4349371"/>
          <a:ext cx="5758155" cy="497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4F606-3BC0-44E3-8806-75313C16B883}">
      <dsp:nvSpPr>
        <dsp:cNvPr id="0" name=""/>
        <dsp:cNvSpPr/>
      </dsp:nvSpPr>
      <dsp:spPr>
        <a:xfrm>
          <a:off x="150343" y="4461197"/>
          <a:ext cx="273351" cy="27335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7A5B8-6BE0-48F3-B708-8640BE8FA47E}">
      <dsp:nvSpPr>
        <dsp:cNvPr id="0" name=""/>
        <dsp:cNvSpPr/>
      </dsp:nvSpPr>
      <dsp:spPr>
        <a:xfrm>
          <a:off x="574038" y="4349371"/>
          <a:ext cx="5184117" cy="497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00" tIns="52600" rIns="52600" bIns="526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Questions</a:t>
          </a:r>
        </a:p>
      </dsp:txBody>
      <dsp:txXfrm>
        <a:off x="574038" y="4349371"/>
        <a:ext cx="5184117" cy="4970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75B2F-7015-46BF-8FD0-7444B443A5D3}">
      <dsp:nvSpPr>
        <dsp:cNvPr id="0" name=""/>
        <dsp:cNvSpPr/>
      </dsp:nvSpPr>
      <dsp:spPr>
        <a:xfrm>
          <a:off x="3045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epsilon = 1</a:t>
          </a:r>
          <a:endParaRPr lang="en-US" sz="2800" kern="1200"/>
        </a:p>
      </dsp:txBody>
      <dsp:txXfrm>
        <a:off x="3045" y="85302"/>
        <a:ext cx="2415833" cy="1449500"/>
      </dsp:txXfrm>
    </dsp:sp>
    <dsp:sp modelId="{2D3AEBCC-D69E-4F13-94CE-D48814DEB011}">
      <dsp:nvSpPr>
        <dsp:cNvPr id="0" name=""/>
        <dsp:cNvSpPr/>
      </dsp:nvSpPr>
      <dsp:spPr>
        <a:xfrm>
          <a:off x="2660462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max_epsilon = 1</a:t>
          </a:r>
          <a:endParaRPr lang="en-US" sz="2800" kern="1200"/>
        </a:p>
      </dsp:txBody>
      <dsp:txXfrm>
        <a:off x="2660462" y="85302"/>
        <a:ext cx="2415833" cy="1449500"/>
      </dsp:txXfrm>
    </dsp:sp>
    <dsp:sp modelId="{44B9282C-5A26-4145-A407-96FA0FAEEB7B}">
      <dsp:nvSpPr>
        <dsp:cNvPr id="0" name=""/>
        <dsp:cNvSpPr/>
      </dsp:nvSpPr>
      <dsp:spPr>
        <a:xfrm>
          <a:off x="5317879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episodes = 25000</a:t>
          </a:r>
          <a:endParaRPr lang="en-US" sz="2800" kern="1200"/>
        </a:p>
      </dsp:txBody>
      <dsp:txXfrm>
        <a:off x="5317879" y="85302"/>
        <a:ext cx="2415833" cy="1449500"/>
      </dsp:txXfrm>
    </dsp:sp>
    <dsp:sp modelId="{DC1E07FF-EA8C-46AB-ABD9-E898C967B970}">
      <dsp:nvSpPr>
        <dsp:cNvPr id="0" name=""/>
        <dsp:cNvSpPr/>
      </dsp:nvSpPr>
      <dsp:spPr>
        <a:xfrm>
          <a:off x="7975296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gamma = 0.95</a:t>
          </a:r>
          <a:endParaRPr lang="en-US" sz="2800" kern="1200"/>
        </a:p>
      </dsp:txBody>
      <dsp:txXfrm>
        <a:off x="7975296" y="85302"/>
        <a:ext cx="2415833" cy="1449500"/>
      </dsp:txXfrm>
    </dsp:sp>
    <dsp:sp modelId="{04164D8D-EB06-4AAA-B7BC-FA796AABE315}">
      <dsp:nvSpPr>
        <dsp:cNvPr id="0" name=""/>
        <dsp:cNvSpPr/>
      </dsp:nvSpPr>
      <dsp:spPr>
        <a:xfrm>
          <a:off x="3045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min_epsilon = 0.001</a:t>
          </a:r>
          <a:endParaRPr lang="en-US" sz="2800" kern="1200"/>
        </a:p>
      </dsp:txBody>
      <dsp:txXfrm>
        <a:off x="3045" y="1776386"/>
        <a:ext cx="2415833" cy="1449500"/>
      </dsp:txXfrm>
    </dsp:sp>
    <dsp:sp modelId="{F05A4FE3-7DB5-4982-9B9A-A5DBAF238E9F}">
      <dsp:nvSpPr>
        <dsp:cNvPr id="0" name=""/>
        <dsp:cNvSpPr/>
      </dsp:nvSpPr>
      <dsp:spPr>
        <a:xfrm>
          <a:off x="2660462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epsilon_decay = 0.01</a:t>
          </a:r>
          <a:endParaRPr lang="en-US" sz="2800" kern="1200"/>
        </a:p>
      </dsp:txBody>
      <dsp:txXfrm>
        <a:off x="2660462" y="1776386"/>
        <a:ext cx="2415833" cy="1449500"/>
      </dsp:txXfrm>
    </dsp:sp>
    <dsp:sp modelId="{95D03732-613D-467F-BD5C-CE719627AADE}">
      <dsp:nvSpPr>
        <dsp:cNvPr id="0" name=""/>
        <dsp:cNvSpPr/>
      </dsp:nvSpPr>
      <dsp:spPr>
        <a:xfrm>
          <a:off x="5317879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alpha = 0.85</a:t>
          </a:r>
          <a:endParaRPr lang="en-US" sz="2800" kern="1200"/>
        </a:p>
      </dsp:txBody>
      <dsp:txXfrm>
        <a:off x="5317879" y="1776386"/>
        <a:ext cx="2415833" cy="1449500"/>
      </dsp:txXfrm>
    </dsp:sp>
    <dsp:sp modelId="{76260025-B173-4200-90D4-D665A3D3AD0B}">
      <dsp:nvSpPr>
        <dsp:cNvPr id="0" name=""/>
        <dsp:cNvSpPr/>
      </dsp:nvSpPr>
      <dsp:spPr>
        <a:xfrm>
          <a:off x="7975296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max_steps = 99</a:t>
          </a:r>
          <a:endParaRPr lang="en-US" sz="2800" kern="1200"/>
        </a:p>
      </dsp:txBody>
      <dsp:txXfrm>
        <a:off x="7975296" y="1776386"/>
        <a:ext cx="2415833" cy="14495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5AA60-8BC9-44D8-9B96-429EC9309C87}">
      <dsp:nvSpPr>
        <dsp:cNvPr id="0" name=""/>
        <dsp:cNvSpPr/>
      </dsp:nvSpPr>
      <dsp:spPr>
        <a:xfrm>
          <a:off x="0" y="1316294"/>
          <a:ext cx="10392000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31F8BD-AFBD-45D8-B074-426C9FEE0FCB}">
      <dsp:nvSpPr>
        <dsp:cNvPr id="0" name=""/>
        <dsp:cNvSpPr/>
      </dsp:nvSpPr>
      <dsp:spPr>
        <a:xfrm>
          <a:off x="519600" y="356894"/>
          <a:ext cx="7274400" cy="1918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4955" tIns="0" rIns="274955" bIns="0" numCol="1" spcCol="1270" anchor="ctr" anchorCtr="0">
          <a:noAutofit/>
        </a:bodyPr>
        <a:lstStyle/>
        <a:p>
          <a:pPr marL="0" lvl="0" indent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>
              <a:latin typeface="Impact" panose="020B0806030902050204"/>
            </a:rPr>
            <a:t>Deep Q-learning</a:t>
          </a:r>
          <a:endParaRPr lang="en-US" sz="6500" kern="1200"/>
        </a:p>
      </dsp:txBody>
      <dsp:txXfrm>
        <a:off x="613268" y="450562"/>
        <a:ext cx="7087064" cy="17314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94987-8D18-4403-9E57-15DCCF91A3BF}">
      <dsp:nvSpPr>
        <dsp:cNvPr id="0" name=""/>
        <dsp:cNvSpPr/>
      </dsp:nvSpPr>
      <dsp:spPr>
        <a:xfrm>
          <a:off x="3045" y="850517"/>
          <a:ext cx="2174250" cy="13806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B6C8F-2C7D-407C-B833-8006ED816467}">
      <dsp:nvSpPr>
        <dsp:cNvPr id="0" name=""/>
        <dsp:cNvSpPr/>
      </dsp:nvSpPr>
      <dsp:spPr>
        <a:xfrm>
          <a:off x="244628" y="1080022"/>
          <a:ext cx="2174250" cy="1380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baseline="0"/>
            <a:t>EPSILON = 0.1</a:t>
          </a:r>
          <a:endParaRPr lang="en-US" sz="2700" kern="1200"/>
        </a:p>
      </dsp:txBody>
      <dsp:txXfrm>
        <a:off x="285066" y="1120460"/>
        <a:ext cx="2093374" cy="1299772"/>
      </dsp:txXfrm>
    </dsp:sp>
    <dsp:sp modelId="{368D811F-97C8-4CDF-AE0B-1CADB0174E5C}">
      <dsp:nvSpPr>
        <dsp:cNvPr id="0" name=""/>
        <dsp:cNvSpPr/>
      </dsp:nvSpPr>
      <dsp:spPr>
        <a:xfrm>
          <a:off x="2660462" y="850517"/>
          <a:ext cx="2174250" cy="13806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428F2-7EC7-441E-BCCF-8E60E8555676}">
      <dsp:nvSpPr>
        <dsp:cNvPr id="0" name=""/>
        <dsp:cNvSpPr/>
      </dsp:nvSpPr>
      <dsp:spPr>
        <a:xfrm>
          <a:off x="2902045" y="1080022"/>
          <a:ext cx="2174250" cy="1380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baseline="0"/>
            <a:t>Learning Rate = 0.001</a:t>
          </a:r>
          <a:endParaRPr lang="en-US" sz="2700" kern="1200"/>
        </a:p>
      </dsp:txBody>
      <dsp:txXfrm>
        <a:off x="2942483" y="1120460"/>
        <a:ext cx="2093374" cy="1299772"/>
      </dsp:txXfrm>
    </dsp:sp>
    <dsp:sp modelId="{66123092-19DF-4CEE-B9F8-C197B91E189E}">
      <dsp:nvSpPr>
        <dsp:cNvPr id="0" name=""/>
        <dsp:cNvSpPr/>
      </dsp:nvSpPr>
      <dsp:spPr>
        <a:xfrm>
          <a:off x="5317879" y="850517"/>
          <a:ext cx="2174250" cy="13806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A205C-4C1F-4D80-895D-A7CFEE9D56CB}">
      <dsp:nvSpPr>
        <dsp:cNvPr id="0" name=""/>
        <dsp:cNvSpPr/>
      </dsp:nvSpPr>
      <dsp:spPr>
        <a:xfrm>
          <a:off x="5559462" y="1080022"/>
          <a:ext cx="2174250" cy="1380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baseline="0"/>
            <a:t>STEP= 1 000 000</a:t>
          </a:r>
          <a:endParaRPr lang="en-US" sz="2700" kern="1200"/>
        </a:p>
      </dsp:txBody>
      <dsp:txXfrm>
        <a:off x="5599900" y="1120460"/>
        <a:ext cx="2093374" cy="1299772"/>
      </dsp:txXfrm>
    </dsp:sp>
    <dsp:sp modelId="{33FC8A66-DD4D-4427-94DC-40696C82E3E0}">
      <dsp:nvSpPr>
        <dsp:cNvPr id="0" name=""/>
        <dsp:cNvSpPr/>
      </dsp:nvSpPr>
      <dsp:spPr>
        <a:xfrm>
          <a:off x="7975296" y="850517"/>
          <a:ext cx="2174250" cy="13806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BB660-909A-4D22-90B9-7E14F67B1147}">
      <dsp:nvSpPr>
        <dsp:cNvPr id="0" name=""/>
        <dsp:cNvSpPr/>
      </dsp:nvSpPr>
      <dsp:spPr>
        <a:xfrm>
          <a:off x="8216879" y="1080022"/>
          <a:ext cx="2174250" cy="1380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baseline="0"/>
            <a:t>MAX_STEPS = 99</a:t>
          </a:r>
          <a:endParaRPr lang="en-US" sz="2700" kern="1200"/>
        </a:p>
      </dsp:txBody>
      <dsp:txXfrm>
        <a:off x="8257317" y="1120460"/>
        <a:ext cx="2093374" cy="12997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A1CCC-2536-4140-9856-64AF4727CE96}">
      <dsp:nvSpPr>
        <dsp:cNvPr id="0" name=""/>
        <dsp:cNvSpPr/>
      </dsp:nvSpPr>
      <dsp:spPr>
        <a:xfrm>
          <a:off x="0" y="12531"/>
          <a:ext cx="10394175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baseline="0"/>
            <a:t>Parameters are important</a:t>
          </a:r>
          <a:endParaRPr lang="en-US" sz="2500" kern="1200"/>
        </a:p>
      </dsp:txBody>
      <dsp:txXfrm>
        <a:off x="29271" y="41802"/>
        <a:ext cx="10335633" cy="541083"/>
      </dsp:txXfrm>
    </dsp:sp>
    <dsp:sp modelId="{0725E88C-5451-4F7E-88CE-F16417EC5B9E}">
      <dsp:nvSpPr>
        <dsp:cNvPr id="0" name=""/>
        <dsp:cNvSpPr/>
      </dsp:nvSpPr>
      <dsp:spPr>
        <a:xfrm>
          <a:off x="0" y="684156"/>
          <a:ext cx="10394175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baseline="0"/>
            <a:t>Maximum performance quickly</a:t>
          </a:r>
          <a:endParaRPr lang="en-US" sz="2500" kern="1200"/>
        </a:p>
      </dsp:txBody>
      <dsp:txXfrm>
        <a:off x="29271" y="713427"/>
        <a:ext cx="10335633" cy="541083"/>
      </dsp:txXfrm>
    </dsp:sp>
    <dsp:sp modelId="{F78F6644-907F-4D8B-864C-D0CDF632E0FA}">
      <dsp:nvSpPr>
        <dsp:cNvPr id="0" name=""/>
        <dsp:cNvSpPr/>
      </dsp:nvSpPr>
      <dsp:spPr>
        <a:xfrm>
          <a:off x="0" y="1355782"/>
          <a:ext cx="10394175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baseline="0"/>
            <a:t>account possible penalties due to exploratory movements</a:t>
          </a:r>
          <a:endParaRPr lang="en-US" sz="2500" kern="1200"/>
        </a:p>
      </dsp:txBody>
      <dsp:txXfrm>
        <a:off x="29271" y="1385053"/>
        <a:ext cx="10335633" cy="541083"/>
      </dsp:txXfrm>
    </dsp:sp>
    <dsp:sp modelId="{E21330D4-6BD7-41F4-948F-CD5A577A0253}">
      <dsp:nvSpPr>
        <dsp:cNvPr id="0" name=""/>
        <dsp:cNvSpPr/>
      </dsp:nvSpPr>
      <dsp:spPr>
        <a:xfrm>
          <a:off x="0" y="2027407"/>
          <a:ext cx="10394175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baseline="0"/>
            <a:t>AVOID mistakes in the future</a:t>
          </a:r>
          <a:endParaRPr lang="en-US" sz="2500" kern="1200"/>
        </a:p>
      </dsp:txBody>
      <dsp:txXfrm>
        <a:off x="29271" y="2056678"/>
        <a:ext cx="10335633" cy="541083"/>
      </dsp:txXfrm>
    </dsp:sp>
    <dsp:sp modelId="{221C1A57-FE55-425E-8671-9153CFFD09F6}">
      <dsp:nvSpPr>
        <dsp:cNvPr id="0" name=""/>
        <dsp:cNvSpPr/>
      </dsp:nvSpPr>
      <dsp:spPr>
        <a:xfrm>
          <a:off x="0" y="2699032"/>
          <a:ext cx="10394175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baseline="0"/>
            <a:t>It depends on the context of using</a:t>
          </a:r>
          <a:endParaRPr lang="en-US" sz="2500" kern="1200"/>
        </a:p>
      </dsp:txBody>
      <dsp:txXfrm>
        <a:off x="29271" y="2728303"/>
        <a:ext cx="10335633" cy="5410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64CC5-46FC-41C8-B698-AF2A735E28BF}">
      <dsp:nvSpPr>
        <dsp:cNvPr id="0" name=""/>
        <dsp:cNvSpPr/>
      </dsp:nvSpPr>
      <dsp:spPr>
        <a:xfrm>
          <a:off x="0" y="591"/>
          <a:ext cx="5758155" cy="1384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92DD8-5A7E-41FC-A990-02818693D978}">
      <dsp:nvSpPr>
        <dsp:cNvPr id="0" name=""/>
        <dsp:cNvSpPr/>
      </dsp:nvSpPr>
      <dsp:spPr>
        <a:xfrm>
          <a:off x="418814" y="312106"/>
          <a:ext cx="761480" cy="7614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323A2-4145-4584-9150-9BE530109399}">
      <dsp:nvSpPr>
        <dsp:cNvPr id="0" name=""/>
        <dsp:cNvSpPr/>
      </dsp:nvSpPr>
      <dsp:spPr>
        <a:xfrm>
          <a:off x="1599108" y="591"/>
          <a:ext cx="4159047" cy="138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527" tIns="146527" rIns="146527" bIns="14652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More time to develop each algorithm</a:t>
          </a:r>
          <a:endParaRPr lang="en-US" sz="2500" kern="1200"/>
        </a:p>
      </dsp:txBody>
      <dsp:txXfrm>
        <a:off x="1599108" y="591"/>
        <a:ext cx="4159047" cy="1384509"/>
      </dsp:txXfrm>
    </dsp:sp>
    <dsp:sp modelId="{354C2FA1-557A-40EA-825B-0DC497A15388}">
      <dsp:nvSpPr>
        <dsp:cNvPr id="0" name=""/>
        <dsp:cNvSpPr/>
      </dsp:nvSpPr>
      <dsp:spPr>
        <a:xfrm>
          <a:off x="0" y="1731228"/>
          <a:ext cx="5758155" cy="1384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BA9AF-713E-4AED-892E-55EBD69756B3}">
      <dsp:nvSpPr>
        <dsp:cNvPr id="0" name=""/>
        <dsp:cNvSpPr/>
      </dsp:nvSpPr>
      <dsp:spPr>
        <a:xfrm>
          <a:off x="418814" y="2042743"/>
          <a:ext cx="761480" cy="7614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5742E-3959-428D-886A-D74E84B2A4AF}">
      <dsp:nvSpPr>
        <dsp:cNvPr id="0" name=""/>
        <dsp:cNvSpPr/>
      </dsp:nvSpPr>
      <dsp:spPr>
        <a:xfrm>
          <a:off x="1599108" y="1731228"/>
          <a:ext cx="4159047" cy="138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527" tIns="146527" rIns="146527" bIns="14652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Mathematical theory </a:t>
          </a:r>
          <a:endParaRPr lang="en-US" sz="2500" kern="1200"/>
        </a:p>
      </dsp:txBody>
      <dsp:txXfrm>
        <a:off x="1599108" y="1731228"/>
        <a:ext cx="4159047" cy="1384509"/>
      </dsp:txXfrm>
    </dsp:sp>
    <dsp:sp modelId="{B92FB762-F48C-4F89-ABF4-989686A56429}">
      <dsp:nvSpPr>
        <dsp:cNvPr id="0" name=""/>
        <dsp:cNvSpPr/>
      </dsp:nvSpPr>
      <dsp:spPr>
        <a:xfrm>
          <a:off x="0" y="3461865"/>
          <a:ext cx="5758155" cy="13845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BAA71-F800-4923-95AB-051A2C67404C}">
      <dsp:nvSpPr>
        <dsp:cNvPr id="0" name=""/>
        <dsp:cNvSpPr/>
      </dsp:nvSpPr>
      <dsp:spPr>
        <a:xfrm>
          <a:off x="418814" y="3773380"/>
          <a:ext cx="761480" cy="7614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040EF-5301-4F5B-86CA-7F7D6B5010D0}">
      <dsp:nvSpPr>
        <dsp:cNvPr id="0" name=""/>
        <dsp:cNvSpPr/>
      </dsp:nvSpPr>
      <dsp:spPr>
        <a:xfrm>
          <a:off x="1599108" y="3461865"/>
          <a:ext cx="4159047" cy="138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527" tIns="146527" rIns="146527" bIns="14652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Better </a:t>
          </a:r>
          <a:r>
            <a:rPr lang="en-US" sz="2500" kern="1200" baseline="0">
              <a:latin typeface="Impact" panose="020B0806030902050204"/>
            </a:rPr>
            <a:t>UI render</a:t>
          </a:r>
          <a:endParaRPr lang="en-US" sz="2500" kern="1200"/>
        </a:p>
      </dsp:txBody>
      <dsp:txXfrm>
        <a:off x="1599108" y="3461865"/>
        <a:ext cx="4159047" cy="1384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A6FB8-DD30-4375-84F0-BA8646A8AE10}">
      <dsp:nvSpPr>
        <dsp:cNvPr id="0" name=""/>
        <dsp:cNvSpPr/>
      </dsp:nvSpPr>
      <dsp:spPr>
        <a:xfrm>
          <a:off x="0" y="441"/>
          <a:ext cx="6252164" cy="10326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BBB026-FEE8-4898-B9C7-C1DBEDFCB875}">
      <dsp:nvSpPr>
        <dsp:cNvPr id="0" name=""/>
        <dsp:cNvSpPr/>
      </dsp:nvSpPr>
      <dsp:spPr>
        <a:xfrm>
          <a:off x="312386" y="232794"/>
          <a:ext cx="567974" cy="5679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CC8DE1-B3AE-45D4-A72B-D4169221C276}">
      <dsp:nvSpPr>
        <dsp:cNvPr id="0" name=""/>
        <dsp:cNvSpPr/>
      </dsp:nvSpPr>
      <dsp:spPr>
        <a:xfrm>
          <a:off x="1192746" y="441"/>
          <a:ext cx="5059417" cy="1032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92" tIns="109292" rIns="109292" bIns="1092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Impact" panose="020B0806030902050204"/>
            </a:rPr>
            <a:t>Basic loop approach</a:t>
          </a:r>
          <a:endParaRPr lang="en-US" sz="2500" kern="1200"/>
        </a:p>
      </dsp:txBody>
      <dsp:txXfrm>
        <a:off x="1192746" y="441"/>
        <a:ext cx="5059417" cy="1032681"/>
      </dsp:txXfrm>
    </dsp:sp>
    <dsp:sp modelId="{8C2C6344-4A3E-4812-921C-2E6FDCD6378C}">
      <dsp:nvSpPr>
        <dsp:cNvPr id="0" name=""/>
        <dsp:cNvSpPr/>
      </dsp:nvSpPr>
      <dsp:spPr>
        <a:xfrm>
          <a:off x="0" y="1291292"/>
          <a:ext cx="6252164" cy="10326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E6F2BE-5203-467F-85D2-A2F3907CF38F}">
      <dsp:nvSpPr>
        <dsp:cNvPr id="0" name=""/>
        <dsp:cNvSpPr/>
      </dsp:nvSpPr>
      <dsp:spPr>
        <a:xfrm>
          <a:off x="312386" y="1523646"/>
          <a:ext cx="567974" cy="5679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47ADA-718C-4196-8363-B1BAE5446AD5}">
      <dsp:nvSpPr>
        <dsp:cNvPr id="0" name=""/>
        <dsp:cNvSpPr/>
      </dsp:nvSpPr>
      <dsp:spPr>
        <a:xfrm>
          <a:off x="1192746" y="1291292"/>
          <a:ext cx="5059417" cy="1032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92" tIns="109292" rIns="109292" bIns="1092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Impact" panose="020B0806030902050204"/>
            </a:rPr>
            <a:t>State / Reward / Done / Info</a:t>
          </a:r>
        </a:p>
      </dsp:txBody>
      <dsp:txXfrm>
        <a:off x="1192746" y="1291292"/>
        <a:ext cx="5059417" cy="1032681"/>
      </dsp:txXfrm>
    </dsp:sp>
    <dsp:sp modelId="{785B7D11-4D4C-406D-96B5-79B645A97E91}">
      <dsp:nvSpPr>
        <dsp:cNvPr id="0" name=""/>
        <dsp:cNvSpPr/>
      </dsp:nvSpPr>
      <dsp:spPr>
        <a:xfrm>
          <a:off x="0" y="2582144"/>
          <a:ext cx="6252164" cy="103268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83F205-4F76-4381-B751-B95D73CF2A2C}">
      <dsp:nvSpPr>
        <dsp:cNvPr id="0" name=""/>
        <dsp:cNvSpPr/>
      </dsp:nvSpPr>
      <dsp:spPr>
        <a:xfrm>
          <a:off x="312386" y="2814497"/>
          <a:ext cx="567974" cy="5679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BFCEA8-DFB9-49F9-9447-D43B3BB3A23E}">
      <dsp:nvSpPr>
        <dsp:cNvPr id="0" name=""/>
        <dsp:cNvSpPr/>
      </dsp:nvSpPr>
      <dsp:spPr>
        <a:xfrm>
          <a:off x="1192746" y="2582144"/>
          <a:ext cx="5059417" cy="1032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92" tIns="109292" rIns="109292" bIns="1092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Impact" panose="020B0806030902050204"/>
            </a:rPr>
            <a:t>No learning from past experiences</a:t>
          </a:r>
        </a:p>
      </dsp:txBody>
      <dsp:txXfrm>
        <a:off x="1192746" y="2582144"/>
        <a:ext cx="5059417" cy="10326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932A7-C062-425F-88DC-37F3CACD0505}">
      <dsp:nvSpPr>
        <dsp:cNvPr id="0" name=""/>
        <dsp:cNvSpPr/>
      </dsp:nvSpPr>
      <dsp:spPr>
        <a:xfrm>
          <a:off x="0" y="221468"/>
          <a:ext cx="1039417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D81D30-205D-4274-A2DE-D0D7C3396D1B}">
      <dsp:nvSpPr>
        <dsp:cNvPr id="0" name=""/>
        <dsp:cNvSpPr/>
      </dsp:nvSpPr>
      <dsp:spPr>
        <a:xfrm>
          <a:off x="519708" y="29588"/>
          <a:ext cx="727592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013" tIns="0" rIns="27501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baseline="0"/>
            <a:t>General parameters</a:t>
          </a:r>
          <a:endParaRPr lang="en-US" sz="1300" kern="1200"/>
        </a:p>
      </dsp:txBody>
      <dsp:txXfrm>
        <a:off x="538442" y="48322"/>
        <a:ext cx="7238454" cy="346292"/>
      </dsp:txXfrm>
    </dsp:sp>
    <dsp:sp modelId="{220B8697-C80F-4F5B-AB65-A124CE1886B2}">
      <dsp:nvSpPr>
        <dsp:cNvPr id="0" name=""/>
        <dsp:cNvSpPr/>
      </dsp:nvSpPr>
      <dsp:spPr>
        <a:xfrm>
          <a:off x="0" y="811148"/>
          <a:ext cx="1039417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808A1-802A-4456-B050-FF3E4B84C571}">
      <dsp:nvSpPr>
        <dsp:cNvPr id="0" name=""/>
        <dsp:cNvSpPr/>
      </dsp:nvSpPr>
      <dsp:spPr>
        <a:xfrm>
          <a:off x="519708" y="619268"/>
          <a:ext cx="727592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013" tIns="0" rIns="27501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baseline="0"/>
            <a:t>Default paramaters</a:t>
          </a:r>
          <a:endParaRPr lang="en-US" sz="1300" kern="1200"/>
        </a:p>
      </dsp:txBody>
      <dsp:txXfrm>
        <a:off x="538442" y="638002"/>
        <a:ext cx="7238454" cy="346292"/>
      </dsp:txXfrm>
    </dsp:sp>
    <dsp:sp modelId="{64F964A7-7F09-4969-89FF-8364101F92DD}">
      <dsp:nvSpPr>
        <dsp:cNvPr id="0" name=""/>
        <dsp:cNvSpPr/>
      </dsp:nvSpPr>
      <dsp:spPr>
        <a:xfrm>
          <a:off x="0" y="1400828"/>
          <a:ext cx="1039417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95CD4-EF4D-47DC-AD63-DB6516549DB5}">
      <dsp:nvSpPr>
        <dsp:cNvPr id="0" name=""/>
        <dsp:cNvSpPr/>
      </dsp:nvSpPr>
      <dsp:spPr>
        <a:xfrm>
          <a:off x="519708" y="1208948"/>
          <a:ext cx="727592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013" tIns="0" rIns="27501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baseline="0"/>
            <a:t>Reward average</a:t>
          </a:r>
          <a:endParaRPr lang="en-US" sz="1300" kern="1200"/>
        </a:p>
      </dsp:txBody>
      <dsp:txXfrm>
        <a:off x="538442" y="1227682"/>
        <a:ext cx="7238454" cy="346292"/>
      </dsp:txXfrm>
    </dsp:sp>
    <dsp:sp modelId="{1C509729-EE4E-41F1-9F2E-8D2CF2356FCA}">
      <dsp:nvSpPr>
        <dsp:cNvPr id="0" name=""/>
        <dsp:cNvSpPr/>
      </dsp:nvSpPr>
      <dsp:spPr>
        <a:xfrm>
          <a:off x="0" y="1990508"/>
          <a:ext cx="1039417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2390-61B1-4FA6-BC9A-B15F87246D0D}">
      <dsp:nvSpPr>
        <dsp:cNvPr id="0" name=""/>
        <dsp:cNvSpPr/>
      </dsp:nvSpPr>
      <dsp:spPr>
        <a:xfrm>
          <a:off x="519708" y="1798628"/>
          <a:ext cx="727592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013" tIns="0" rIns="27501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baseline="0"/>
            <a:t>Training time average</a:t>
          </a:r>
          <a:endParaRPr lang="en-US" sz="1300" kern="1200"/>
        </a:p>
      </dsp:txBody>
      <dsp:txXfrm>
        <a:off x="538442" y="1817362"/>
        <a:ext cx="7238454" cy="346292"/>
      </dsp:txXfrm>
    </dsp:sp>
    <dsp:sp modelId="{2820F3D9-B139-4A4D-A6E8-43852D8944BA}">
      <dsp:nvSpPr>
        <dsp:cNvPr id="0" name=""/>
        <dsp:cNvSpPr/>
      </dsp:nvSpPr>
      <dsp:spPr>
        <a:xfrm>
          <a:off x="0" y="2580188"/>
          <a:ext cx="1039417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622CF-F1BF-4A19-BDEB-E1C1E91F8045}">
      <dsp:nvSpPr>
        <dsp:cNvPr id="0" name=""/>
        <dsp:cNvSpPr/>
      </dsp:nvSpPr>
      <dsp:spPr>
        <a:xfrm>
          <a:off x="519708" y="2388308"/>
          <a:ext cx="727592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013" tIns="0" rIns="27501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baseline="0"/>
            <a:t>stability</a:t>
          </a:r>
          <a:endParaRPr lang="en-US" sz="1300" kern="1200"/>
        </a:p>
      </dsp:txBody>
      <dsp:txXfrm>
        <a:off x="538442" y="2407042"/>
        <a:ext cx="7238454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1FEAF-99F8-4812-A000-946095FE5C53}">
      <dsp:nvSpPr>
        <dsp:cNvPr id="0" name=""/>
        <dsp:cNvSpPr/>
      </dsp:nvSpPr>
      <dsp:spPr>
        <a:xfrm>
          <a:off x="0" y="1316294"/>
          <a:ext cx="10392000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01CC9-6F1B-4EFB-9B7D-0047531B721E}">
      <dsp:nvSpPr>
        <dsp:cNvPr id="0" name=""/>
        <dsp:cNvSpPr/>
      </dsp:nvSpPr>
      <dsp:spPr>
        <a:xfrm>
          <a:off x="519600" y="356894"/>
          <a:ext cx="7274400" cy="1918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4955" tIns="0" rIns="274955" bIns="0" numCol="1" spcCol="1270" anchor="ctr" anchorCtr="0">
          <a:noAutofit/>
        </a:bodyPr>
        <a:lstStyle/>
        <a:p>
          <a:pPr marL="0" lvl="0" indent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>
              <a:latin typeface="Impact" panose="020B0806030902050204"/>
            </a:rPr>
            <a:t>Q-learning</a:t>
          </a:r>
          <a:endParaRPr lang="en-US" sz="6500" kern="1200"/>
        </a:p>
      </dsp:txBody>
      <dsp:txXfrm>
        <a:off x="613268" y="450562"/>
        <a:ext cx="7087064" cy="17314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9CC12-EF39-4842-98F4-FBCF08047203}">
      <dsp:nvSpPr>
        <dsp:cNvPr id="0" name=""/>
        <dsp:cNvSpPr/>
      </dsp:nvSpPr>
      <dsp:spPr>
        <a:xfrm>
          <a:off x="3044" y="850835"/>
          <a:ext cx="2173846" cy="13803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9FB3C2-78AB-4C6D-8726-424797B073DB}">
      <dsp:nvSpPr>
        <dsp:cNvPr id="0" name=""/>
        <dsp:cNvSpPr/>
      </dsp:nvSpPr>
      <dsp:spPr>
        <a:xfrm>
          <a:off x="244583" y="1080297"/>
          <a:ext cx="2173846" cy="1380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Century Gothic" panose="020B0502020202020204"/>
            </a:rPr>
            <a:t>State space</a:t>
          </a:r>
          <a:endParaRPr lang="en-US" sz="3300" kern="1200"/>
        </a:p>
      </dsp:txBody>
      <dsp:txXfrm>
        <a:off x="285013" y="1120727"/>
        <a:ext cx="2092986" cy="1299532"/>
      </dsp:txXfrm>
    </dsp:sp>
    <dsp:sp modelId="{6E3CF6C3-5E0D-4393-8264-0F1B05AEE317}">
      <dsp:nvSpPr>
        <dsp:cNvPr id="0" name=""/>
        <dsp:cNvSpPr/>
      </dsp:nvSpPr>
      <dsp:spPr>
        <a:xfrm>
          <a:off x="2659967" y="850835"/>
          <a:ext cx="2173846" cy="13803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153B6F-105D-4F77-ACBB-C1F072CD9E8C}">
      <dsp:nvSpPr>
        <dsp:cNvPr id="0" name=""/>
        <dsp:cNvSpPr/>
      </dsp:nvSpPr>
      <dsp:spPr>
        <a:xfrm>
          <a:off x="2901506" y="1080297"/>
          <a:ext cx="2173846" cy="1380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Century Gothic" panose="020B0502020202020204"/>
            </a:rPr>
            <a:t>Actions space</a:t>
          </a:r>
          <a:endParaRPr lang="en-US" sz="3300" kern="1200"/>
        </a:p>
      </dsp:txBody>
      <dsp:txXfrm>
        <a:off x="2941936" y="1120727"/>
        <a:ext cx="2092986" cy="1299532"/>
      </dsp:txXfrm>
    </dsp:sp>
    <dsp:sp modelId="{C31AE71C-1FD4-43AC-99C6-3299DCC9998F}">
      <dsp:nvSpPr>
        <dsp:cNvPr id="0" name=""/>
        <dsp:cNvSpPr/>
      </dsp:nvSpPr>
      <dsp:spPr>
        <a:xfrm>
          <a:off x="5316890" y="850835"/>
          <a:ext cx="2173846" cy="13803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9FC88-9BFD-4768-AFA1-DF99A10AB5CE}">
      <dsp:nvSpPr>
        <dsp:cNvPr id="0" name=""/>
        <dsp:cNvSpPr/>
      </dsp:nvSpPr>
      <dsp:spPr>
        <a:xfrm>
          <a:off x="5558429" y="1080297"/>
          <a:ext cx="2173846" cy="1380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>
              <a:latin typeface="Century Gothic"/>
            </a:rPr>
            <a:t>Transition Probability</a:t>
          </a:r>
        </a:p>
      </dsp:txBody>
      <dsp:txXfrm>
        <a:off x="5598859" y="1120727"/>
        <a:ext cx="2092986" cy="1299532"/>
      </dsp:txXfrm>
    </dsp:sp>
    <dsp:sp modelId="{CDF76700-486F-48F1-9A6C-17FBDBB8AF73}">
      <dsp:nvSpPr>
        <dsp:cNvPr id="0" name=""/>
        <dsp:cNvSpPr/>
      </dsp:nvSpPr>
      <dsp:spPr>
        <a:xfrm>
          <a:off x="7973813" y="850835"/>
          <a:ext cx="2173846" cy="13803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99CA13-34CE-414E-81D3-7D00B8CE818A}">
      <dsp:nvSpPr>
        <dsp:cNvPr id="0" name=""/>
        <dsp:cNvSpPr/>
      </dsp:nvSpPr>
      <dsp:spPr>
        <a:xfrm>
          <a:off x="8215352" y="1080297"/>
          <a:ext cx="2173846" cy="1380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>
              <a:latin typeface="Century Gothic"/>
            </a:rPr>
            <a:t>Reward</a:t>
          </a:r>
        </a:p>
      </dsp:txBody>
      <dsp:txXfrm>
        <a:off x="8255782" y="1120727"/>
        <a:ext cx="2092986" cy="12995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1D506-9D54-4572-B08C-3FE29AECF699}">
      <dsp:nvSpPr>
        <dsp:cNvPr id="0" name=""/>
        <dsp:cNvSpPr/>
      </dsp:nvSpPr>
      <dsp:spPr>
        <a:xfrm>
          <a:off x="3045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epsilon = 1</a:t>
          </a:r>
          <a:endParaRPr lang="en-US" sz="2800" kern="1200"/>
        </a:p>
      </dsp:txBody>
      <dsp:txXfrm>
        <a:off x="3045" y="85302"/>
        <a:ext cx="2415833" cy="1449500"/>
      </dsp:txXfrm>
    </dsp:sp>
    <dsp:sp modelId="{656AE483-4166-4724-859E-FBF3D5A18FD9}">
      <dsp:nvSpPr>
        <dsp:cNvPr id="0" name=""/>
        <dsp:cNvSpPr/>
      </dsp:nvSpPr>
      <dsp:spPr>
        <a:xfrm>
          <a:off x="2660462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max_epsilon = 1</a:t>
          </a:r>
          <a:endParaRPr lang="en-US" sz="2800" kern="1200"/>
        </a:p>
      </dsp:txBody>
      <dsp:txXfrm>
        <a:off x="2660462" y="85302"/>
        <a:ext cx="2415833" cy="1449500"/>
      </dsp:txXfrm>
    </dsp:sp>
    <dsp:sp modelId="{DF7AA475-2A08-4260-92A5-C5CCFD0A2A15}">
      <dsp:nvSpPr>
        <dsp:cNvPr id="0" name=""/>
        <dsp:cNvSpPr/>
      </dsp:nvSpPr>
      <dsp:spPr>
        <a:xfrm>
          <a:off x="5317879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episodes = 25000</a:t>
          </a:r>
          <a:endParaRPr lang="en-US" sz="2800" kern="1200"/>
        </a:p>
      </dsp:txBody>
      <dsp:txXfrm>
        <a:off x="5317879" y="85302"/>
        <a:ext cx="2415833" cy="1449500"/>
      </dsp:txXfrm>
    </dsp:sp>
    <dsp:sp modelId="{78C789AA-5660-4519-A3D8-D919A831F150}">
      <dsp:nvSpPr>
        <dsp:cNvPr id="0" name=""/>
        <dsp:cNvSpPr/>
      </dsp:nvSpPr>
      <dsp:spPr>
        <a:xfrm>
          <a:off x="7975296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gamma = 0.97</a:t>
          </a:r>
          <a:endParaRPr lang="en-US" sz="2800" kern="1200"/>
        </a:p>
      </dsp:txBody>
      <dsp:txXfrm>
        <a:off x="7975296" y="85302"/>
        <a:ext cx="2415833" cy="1449500"/>
      </dsp:txXfrm>
    </dsp:sp>
    <dsp:sp modelId="{5AD680C5-98D7-4275-A889-76751A9B0DE5}">
      <dsp:nvSpPr>
        <dsp:cNvPr id="0" name=""/>
        <dsp:cNvSpPr/>
      </dsp:nvSpPr>
      <dsp:spPr>
        <a:xfrm>
          <a:off x="3045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min_epsilon = 0.001</a:t>
          </a:r>
          <a:endParaRPr lang="en-US" sz="2800" kern="1200"/>
        </a:p>
      </dsp:txBody>
      <dsp:txXfrm>
        <a:off x="3045" y="1776386"/>
        <a:ext cx="2415833" cy="1449500"/>
      </dsp:txXfrm>
    </dsp:sp>
    <dsp:sp modelId="{8580F059-60D6-4786-852A-BDBC344A3EFC}">
      <dsp:nvSpPr>
        <dsp:cNvPr id="0" name=""/>
        <dsp:cNvSpPr/>
      </dsp:nvSpPr>
      <dsp:spPr>
        <a:xfrm>
          <a:off x="2660462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epsilon_decay = 0.01</a:t>
          </a:r>
          <a:endParaRPr lang="en-US" sz="2800" kern="1200"/>
        </a:p>
      </dsp:txBody>
      <dsp:txXfrm>
        <a:off x="2660462" y="1776386"/>
        <a:ext cx="2415833" cy="1449500"/>
      </dsp:txXfrm>
    </dsp:sp>
    <dsp:sp modelId="{AEFC83D1-69EF-477D-84E2-A5621D7A55FE}">
      <dsp:nvSpPr>
        <dsp:cNvPr id="0" name=""/>
        <dsp:cNvSpPr/>
      </dsp:nvSpPr>
      <dsp:spPr>
        <a:xfrm>
          <a:off x="5317879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alpha = 0.44</a:t>
          </a:r>
          <a:endParaRPr lang="en-US" sz="2800" kern="1200"/>
        </a:p>
      </dsp:txBody>
      <dsp:txXfrm>
        <a:off x="5317879" y="1776386"/>
        <a:ext cx="2415833" cy="1449500"/>
      </dsp:txXfrm>
    </dsp:sp>
    <dsp:sp modelId="{B488A333-B1C0-47C0-95E8-1ECD83CAC84E}">
      <dsp:nvSpPr>
        <dsp:cNvPr id="0" name=""/>
        <dsp:cNvSpPr/>
      </dsp:nvSpPr>
      <dsp:spPr>
        <a:xfrm>
          <a:off x="7975296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max_steps = 99</a:t>
          </a:r>
          <a:endParaRPr lang="en-US" sz="2800" kern="1200"/>
        </a:p>
      </dsp:txBody>
      <dsp:txXfrm>
        <a:off x="7975296" y="1776386"/>
        <a:ext cx="2415833" cy="1449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B2576-4798-4038-8767-01F7C90078B7}">
      <dsp:nvSpPr>
        <dsp:cNvPr id="0" name=""/>
        <dsp:cNvSpPr/>
      </dsp:nvSpPr>
      <dsp:spPr>
        <a:xfrm>
          <a:off x="3045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epsilon = 1</a:t>
          </a:r>
          <a:endParaRPr lang="en-US" sz="2800" kern="1200"/>
        </a:p>
      </dsp:txBody>
      <dsp:txXfrm>
        <a:off x="3045" y="85302"/>
        <a:ext cx="2415833" cy="1449500"/>
      </dsp:txXfrm>
    </dsp:sp>
    <dsp:sp modelId="{B2007BDC-F144-4AEF-8D43-A5A222F24853}">
      <dsp:nvSpPr>
        <dsp:cNvPr id="0" name=""/>
        <dsp:cNvSpPr/>
      </dsp:nvSpPr>
      <dsp:spPr>
        <a:xfrm>
          <a:off x="2660462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max_epsilon = 1</a:t>
          </a:r>
          <a:endParaRPr lang="en-US" sz="2800" kern="1200"/>
        </a:p>
      </dsp:txBody>
      <dsp:txXfrm>
        <a:off x="2660462" y="85302"/>
        <a:ext cx="2415833" cy="1449500"/>
      </dsp:txXfrm>
    </dsp:sp>
    <dsp:sp modelId="{A9F224D8-A36F-43E7-AE37-3DBBA2780A48}">
      <dsp:nvSpPr>
        <dsp:cNvPr id="0" name=""/>
        <dsp:cNvSpPr/>
      </dsp:nvSpPr>
      <dsp:spPr>
        <a:xfrm>
          <a:off x="5317879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episodes = 25000</a:t>
          </a:r>
          <a:endParaRPr lang="en-US" sz="2800" kern="1200"/>
        </a:p>
      </dsp:txBody>
      <dsp:txXfrm>
        <a:off x="5317879" y="85302"/>
        <a:ext cx="2415833" cy="1449500"/>
      </dsp:txXfrm>
    </dsp:sp>
    <dsp:sp modelId="{CF6BC684-C761-44B2-A2E2-11902E19A3BA}">
      <dsp:nvSpPr>
        <dsp:cNvPr id="0" name=""/>
        <dsp:cNvSpPr/>
      </dsp:nvSpPr>
      <dsp:spPr>
        <a:xfrm>
          <a:off x="7975296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gamma = 0.97</a:t>
          </a:r>
          <a:endParaRPr lang="en-US" sz="2800" kern="1200"/>
        </a:p>
      </dsp:txBody>
      <dsp:txXfrm>
        <a:off x="7975296" y="85302"/>
        <a:ext cx="2415833" cy="1449500"/>
      </dsp:txXfrm>
    </dsp:sp>
    <dsp:sp modelId="{4BCF3681-D44B-428A-AD01-482579A4D8C6}">
      <dsp:nvSpPr>
        <dsp:cNvPr id="0" name=""/>
        <dsp:cNvSpPr/>
      </dsp:nvSpPr>
      <dsp:spPr>
        <a:xfrm>
          <a:off x="3045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min_epsilon = 0.001</a:t>
          </a:r>
          <a:endParaRPr lang="en-US" sz="2800" kern="1200"/>
        </a:p>
      </dsp:txBody>
      <dsp:txXfrm>
        <a:off x="3045" y="1776386"/>
        <a:ext cx="2415833" cy="1449500"/>
      </dsp:txXfrm>
    </dsp:sp>
    <dsp:sp modelId="{0C293462-8A7A-497B-9EDE-BA155B584175}">
      <dsp:nvSpPr>
        <dsp:cNvPr id="0" name=""/>
        <dsp:cNvSpPr/>
      </dsp:nvSpPr>
      <dsp:spPr>
        <a:xfrm>
          <a:off x="2660462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epsilon_decay = 0.01</a:t>
          </a:r>
          <a:endParaRPr lang="en-US" sz="2800" kern="1200"/>
        </a:p>
      </dsp:txBody>
      <dsp:txXfrm>
        <a:off x="2660462" y="1776386"/>
        <a:ext cx="2415833" cy="1449500"/>
      </dsp:txXfrm>
    </dsp:sp>
    <dsp:sp modelId="{D10C57BD-4D1A-40A7-8684-A958885D102B}">
      <dsp:nvSpPr>
        <dsp:cNvPr id="0" name=""/>
        <dsp:cNvSpPr/>
      </dsp:nvSpPr>
      <dsp:spPr>
        <a:xfrm>
          <a:off x="5317879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alpha = 0.01</a:t>
          </a:r>
          <a:endParaRPr lang="en-US" sz="2800" kern="1200"/>
        </a:p>
      </dsp:txBody>
      <dsp:txXfrm>
        <a:off x="5317879" y="1776386"/>
        <a:ext cx="2415833" cy="1449500"/>
      </dsp:txXfrm>
    </dsp:sp>
    <dsp:sp modelId="{5E06EFA8-CFC1-4F87-BBBA-E6620A70C1DB}">
      <dsp:nvSpPr>
        <dsp:cNvPr id="0" name=""/>
        <dsp:cNvSpPr/>
      </dsp:nvSpPr>
      <dsp:spPr>
        <a:xfrm>
          <a:off x="7975296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max_steps = 99</a:t>
          </a:r>
          <a:endParaRPr lang="en-US" sz="2800" kern="1200"/>
        </a:p>
      </dsp:txBody>
      <dsp:txXfrm>
        <a:off x="7975296" y="1776386"/>
        <a:ext cx="2415833" cy="1449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42F3F-D0FF-46FA-90B4-ABF90F2C1FD4}">
      <dsp:nvSpPr>
        <dsp:cNvPr id="0" name=""/>
        <dsp:cNvSpPr/>
      </dsp:nvSpPr>
      <dsp:spPr>
        <a:xfrm>
          <a:off x="0" y="1047124"/>
          <a:ext cx="10156860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A90F5-CDEC-4576-AF58-E6A7398E484F}">
      <dsp:nvSpPr>
        <dsp:cNvPr id="0" name=""/>
        <dsp:cNvSpPr/>
      </dsp:nvSpPr>
      <dsp:spPr>
        <a:xfrm>
          <a:off x="507843" y="87724"/>
          <a:ext cx="7109802" cy="19188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8734" tIns="0" rIns="268734" bIns="0" numCol="1" spcCol="1270" anchor="ctr" anchorCtr="0">
          <a:noAutofit/>
        </a:bodyPr>
        <a:lstStyle/>
        <a:p>
          <a:pPr marL="0" lvl="0" indent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>
              <a:latin typeface="Impact" panose="020B0806030902050204"/>
            </a:rPr>
            <a:t>Sarsa</a:t>
          </a:r>
          <a:endParaRPr lang="en-US" sz="6500" kern="1200"/>
        </a:p>
      </dsp:txBody>
      <dsp:txXfrm>
        <a:off x="601511" y="181392"/>
        <a:ext cx="6922466" cy="17314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74896-B629-4AA0-A7EE-B8273A7E0CD3}">
      <dsp:nvSpPr>
        <dsp:cNvPr id="0" name=""/>
        <dsp:cNvSpPr/>
      </dsp:nvSpPr>
      <dsp:spPr>
        <a:xfrm>
          <a:off x="3045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epsilon = 1</a:t>
          </a:r>
          <a:endParaRPr lang="en-US" sz="2800" kern="1200"/>
        </a:p>
      </dsp:txBody>
      <dsp:txXfrm>
        <a:off x="3045" y="85302"/>
        <a:ext cx="2415833" cy="1449500"/>
      </dsp:txXfrm>
    </dsp:sp>
    <dsp:sp modelId="{E373D02E-E3DD-4590-B981-891D9566C162}">
      <dsp:nvSpPr>
        <dsp:cNvPr id="0" name=""/>
        <dsp:cNvSpPr/>
      </dsp:nvSpPr>
      <dsp:spPr>
        <a:xfrm>
          <a:off x="2660462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max_epsilon = 1</a:t>
          </a:r>
          <a:endParaRPr lang="en-US" sz="2800" kern="1200"/>
        </a:p>
      </dsp:txBody>
      <dsp:txXfrm>
        <a:off x="2660462" y="85302"/>
        <a:ext cx="2415833" cy="1449500"/>
      </dsp:txXfrm>
    </dsp:sp>
    <dsp:sp modelId="{BCCDE0DD-DFB1-4A74-9DC5-EDECDB5CD333}">
      <dsp:nvSpPr>
        <dsp:cNvPr id="0" name=""/>
        <dsp:cNvSpPr/>
      </dsp:nvSpPr>
      <dsp:spPr>
        <a:xfrm>
          <a:off x="5317879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episodes = 25000</a:t>
          </a:r>
          <a:endParaRPr lang="en-US" sz="2800" kern="1200"/>
        </a:p>
      </dsp:txBody>
      <dsp:txXfrm>
        <a:off x="5317879" y="85302"/>
        <a:ext cx="2415833" cy="1449500"/>
      </dsp:txXfrm>
    </dsp:sp>
    <dsp:sp modelId="{20536E04-4621-4CA1-A691-82FD9047A6DE}">
      <dsp:nvSpPr>
        <dsp:cNvPr id="0" name=""/>
        <dsp:cNvSpPr/>
      </dsp:nvSpPr>
      <dsp:spPr>
        <a:xfrm>
          <a:off x="7975296" y="85302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gamma = 0.97</a:t>
          </a:r>
          <a:endParaRPr lang="en-US" sz="2800" kern="1200"/>
        </a:p>
      </dsp:txBody>
      <dsp:txXfrm>
        <a:off x="7975296" y="85302"/>
        <a:ext cx="2415833" cy="1449500"/>
      </dsp:txXfrm>
    </dsp:sp>
    <dsp:sp modelId="{93FBFB13-D6A0-4792-9E3C-3BB47B6461FD}">
      <dsp:nvSpPr>
        <dsp:cNvPr id="0" name=""/>
        <dsp:cNvSpPr/>
      </dsp:nvSpPr>
      <dsp:spPr>
        <a:xfrm>
          <a:off x="3045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min_epsilon = 0.001</a:t>
          </a:r>
          <a:endParaRPr lang="en-US" sz="2800" kern="1200"/>
        </a:p>
      </dsp:txBody>
      <dsp:txXfrm>
        <a:off x="3045" y="1776386"/>
        <a:ext cx="2415833" cy="1449500"/>
      </dsp:txXfrm>
    </dsp:sp>
    <dsp:sp modelId="{C2484599-5ADE-418D-871C-9ABFF0AD4963}">
      <dsp:nvSpPr>
        <dsp:cNvPr id="0" name=""/>
        <dsp:cNvSpPr/>
      </dsp:nvSpPr>
      <dsp:spPr>
        <a:xfrm>
          <a:off x="2660462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epsilon_decay = 0.01</a:t>
          </a:r>
          <a:endParaRPr lang="en-US" sz="2800" kern="1200"/>
        </a:p>
      </dsp:txBody>
      <dsp:txXfrm>
        <a:off x="2660462" y="1776386"/>
        <a:ext cx="2415833" cy="1449500"/>
      </dsp:txXfrm>
    </dsp:sp>
    <dsp:sp modelId="{375C790E-730A-4947-9CFC-AA7C3C61B62A}">
      <dsp:nvSpPr>
        <dsp:cNvPr id="0" name=""/>
        <dsp:cNvSpPr/>
      </dsp:nvSpPr>
      <dsp:spPr>
        <a:xfrm>
          <a:off x="5317879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alpha = 0.44</a:t>
          </a:r>
          <a:endParaRPr lang="en-US" sz="2800" kern="1200"/>
        </a:p>
      </dsp:txBody>
      <dsp:txXfrm>
        <a:off x="5317879" y="1776386"/>
        <a:ext cx="2415833" cy="1449500"/>
      </dsp:txXfrm>
    </dsp:sp>
    <dsp:sp modelId="{88BF15E7-DAEE-4699-815D-B25B8987F999}">
      <dsp:nvSpPr>
        <dsp:cNvPr id="0" name=""/>
        <dsp:cNvSpPr/>
      </dsp:nvSpPr>
      <dsp:spPr>
        <a:xfrm>
          <a:off x="7975296" y="1776386"/>
          <a:ext cx="2415833" cy="14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baseline="0"/>
            <a:t>max_steps = 99</a:t>
          </a:r>
          <a:endParaRPr lang="en-US" sz="2800" kern="1200"/>
        </a:p>
      </dsp:txBody>
      <dsp:txXfrm>
        <a:off x="7975296" y="1776386"/>
        <a:ext cx="2415833" cy="1449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E001A8C-4ED9-452F-8442-3884C9734050}" type="datetime1">
              <a:rPr lang="fr-FR" smtClean="0"/>
              <a:t>23/06/2022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AF634F6-57C3-45C8-88AE-534382A52E7C}" type="datetime1">
              <a:rPr lang="fr-FR" noProof="0" smtClean="0"/>
              <a:t>23/06/2022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fr-FR" noProof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33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093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1" y="1"/>
            <a:ext cx="11680767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8"/>
            <a:ext cx="1132630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1"/>
            <a:ext cx="8717308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758" y="293317"/>
            <a:ext cx="1136415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0969" y="662656"/>
            <a:ext cx="9752647" cy="2766528"/>
          </a:xfrm>
        </p:spPr>
        <p:txBody>
          <a:bodyPr anchor="b">
            <a:normAutofit/>
          </a:bodyPr>
          <a:lstStyle>
            <a:lvl1pPr algn="r">
              <a:defRPr sz="7998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2806" y="3505210"/>
            <a:ext cx="975264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799">
                <a:solidFill>
                  <a:schemeClr val="bg1">
                    <a:lumMod val="50000"/>
                  </a:schemeClr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7253" y="4578463"/>
            <a:ext cx="6142053" cy="1163112"/>
          </a:xfrm>
        </p:spPr>
        <p:txBody>
          <a:bodyPr/>
          <a:lstStyle>
            <a:lvl1pPr algn="ctr">
              <a:defRPr sz="5398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58" y="4883024"/>
            <a:ext cx="4046185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398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49192" y="3832648"/>
            <a:ext cx="906950" cy="498470"/>
          </a:xfrm>
        </p:spPr>
        <p:txBody>
          <a:bodyPr/>
          <a:lstStyle>
            <a:lvl1pPr>
              <a:defRPr sz="23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0286" y="5111356"/>
            <a:ext cx="515252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221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4106333"/>
            <a:ext cx="10392001" cy="588846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623" y="685800"/>
            <a:ext cx="10389807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01" y="4702923"/>
            <a:ext cx="10392021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5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3" y="685801"/>
            <a:ext cx="10394194" cy="3194903"/>
          </a:xfrm>
        </p:spPr>
        <p:txBody>
          <a:bodyPr anchor="ctr">
            <a:normAutofit/>
          </a:bodyPr>
          <a:lstStyle>
            <a:lvl1pPr algn="ctr">
              <a:defRPr sz="4799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01" y="4106333"/>
            <a:ext cx="10392022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7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440" y="685800"/>
            <a:ext cx="9522540" cy="2916704"/>
          </a:xfrm>
        </p:spPr>
        <p:txBody>
          <a:bodyPr anchor="ctr">
            <a:normAutofit/>
          </a:bodyPr>
          <a:lstStyle>
            <a:lvl1pPr algn="ctr">
              <a:defRPr sz="4799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49860" y="3610032"/>
            <a:ext cx="8665699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3" y="4106334"/>
            <a:ext cx="10394174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623" y="89262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0356" y="2922827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375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1723855"/>
            <a:ext cx="10392000" cy="2511835"/>
          </a:xfrm>
        </p:spPr>
        <p:txBody>
          <a:bodyPr anchor="b">
            <a:normAutofit/>
          </a:bodyPr>
          <a:lstStyle>
            <a:lvl1pPr algn="l">
              <a:defRPr sz="4799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4247468"/>
            <a:ext cx="1039200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26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623" y="685801"/>
            <a:ext cx="10391999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623" y="2063395"/>
            <a:ext cx="330926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623" y="2639658"/>
            <a:ext cx="330926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3519" y="2063395"/>
            <a:ext cx="330926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3518" y="2639658"/>
            <a:ext cx="330926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356" y="2063395"/>
            <a:ext cx="330926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68356" y="2639658"/>
            <a:ext cx="330926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8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623" y="685801"/>
            <a:ext cx="10394174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660" y="3813025"/>
            <a:ext cx="330926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1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601" y="2063396"/>
            <a:ext cx="330926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660" y="4389288"/>
            <a:ext cx="330926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6307" y="3813025"/>
            <a:ext cx="330926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1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4896" y="2063396"/>
            <a:ext cx="330926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4896" y="4389286"/>
            <a:ext cx="3309266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6921" y="3813025"/>
            <a:ext cx="330926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1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6796" y="2063394"/>
            <a:ext cx="330926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6796" y="4389284"/>
            <a:ext cx="330926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2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622" y="2063396"/>
            <a:ext cx="10392000" cy="331119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1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566" y="685801"/>
            <a:ext cx="226405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622" y="685801"/>
            <a:ext cx="7902373" cy="4688785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45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3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622" y="2063396"/>
            <a:ext cx="10392000" cy="331118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1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3" y="685801"/>
            <a:ext cx="10392000" cy="3193487"/>
          </a:xfrm>
        </p:spPr>
        <p:txBody>
          <a:bodyPr anchor="b">
            <a:normAutofit/>
          </a:bodyPr>
          <a:lstStyle>
            <a:lvl1pPr algn="l">
              <a:defRPr sz="5398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3" y="3742267"/>
            <a:ext cx="1039200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bg1">
                    <a:lumMod val="50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623" y="685800"/>
            <a:ext cx="10394174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621" y="2063396"/>
            <a:ext cx="5087389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2410" y="2063396"/>
            <a:ext cx="5085213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75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623" y="685800"/>
            <a:ext cx="10392000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117" y="2063396"/>
            <a:ext cx="4854893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5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623" y="2861733"/>
            <a:ext cx="5087387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572" y="2063396"/>
            <a:ext cx="4863224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5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2408" y="2861733"/>
            <a:ext cx="5087388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4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81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2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63" y="685800"/>
            <a:ext cx="4125785" cy="2023252"/>
          </a:xfrm>
        </p:spPr>
        <p:txBody>
          <a:bodyPr anchor="b">
            <a:normAutofit/>
          </a:bodyPr>
          <a:lstStyle>
            <a:lvl1pPr algn="ctr">
              <a:defRPr sz="3599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4818" y="685801"/>
            <a:ext cx="6032804" cy="468878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462" y="2709053"/>
            <a:ext cx="412578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86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685800"/>
            <a:ext cx="6343650" cy="2023252"/>
          </a:xfrm>
        </p:spPr>
        <p:txBody>
          <a:bodyPr anchor="b">
            <a:normAutofit/>
          </a:bodyPr>
          <a:lstStyle>
            <a:lvl1pPr algn="ctr">
              <a:defRPr sz="3599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0413" y="1"/>
            <a:ext cx="3597209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3" y="2709053"/>
            <a:ext cx="6343649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2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1" y="1"/>
            <a:ext cx="12002224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623" y="685801"/>
            <a:ext cx="1039417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2" y="2063396"/>
            <a:ext cx="10394175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6183" y="5757334"/>
            <a:ext cx="3783614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99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3" y="5757334"/>
            <a:ext cx="5498287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99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5484" y="5757334"/>
            <a:ext cx="9069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99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3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5398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999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799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pn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4.png"/><Relationship Id="rId9" Type="http://schemas.microsoft.com/office/2007/relationships/diagramDrawing" Target="../diagrams/drawing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4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0" y="0"/>
            <a:ext cx="11680766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6306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7308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757" y="293317"/>
            <a:ext cx="11364154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0285" y="5111356"/>
            <a:ext cx="515252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825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2EAAB-4A2C-42DE-843E-AA93B21C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32" y="864728"/>
            <a:ext cx="5668883" cy="51285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914400">
              <a:spcAft>
                <a:spcPts val="600"/>
              </a:spcAft>
            </a:pPr>
            <a:r>
              <a:rPr lang="en-US" sz="6500"/>
              <a:t>TAXI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200D2-CD2A-4F84-800C-BD809C29A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5" y="864729"/>
            <a:ext cx="3348628" cy="51285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 defTabSz="914400">
              <a:buNone/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T-AIA-902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r" defTabSz="914400">
              <a:buNone/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MSc 2022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r" defTabSz="914400">
              <a:buNone/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Group 1</a:t>
            </a:r>
            <a:endParaRPr lang="en-US" sz="19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FCA9E-15A5-437B-9F71-6FA5091EF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083" y="1856015"/>
            <a:ext cx="0" cy="3145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4">
            <a:extLst>
              <a:ext uri="{FF2B5EF4-FFF2-40B4-BE49-F238E27FC236}">
                <a16:creationId xmlns:a16="http://schemas.microsoft.com/office/drawing/2014/main" id="{3E5F7785-4545-4A24-9709-5B34B5748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88825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7CA1D2-D62F-41FA-B4DC-81729AFB9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186" y="166834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1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76833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2" y="0"/>
            <a:ext cx="1176070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00215"/>
            <a:ext cx="11728697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581DA203-C794-2D2B-A039-865103FE8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FAD0929-275A-4B62-841F-3A771EA4C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394145"/>
              </p:ext>
            </p:extLst>
          </p:nvPr>
        </p:nvGraphicFramePr>
        <p:xfrm>
          <a:off x="685621" y="2063396"/>
          <a:ext cx="10392000" cy="3311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3" name="Titre 1">
            <a:extLst>
              <a:ext uri="{FF2B5EF4-FFF2-40B4-BE49-F238E27FC236}">
                <a16:creationId xmlns:a16="http://schemas.microsoft.com/office/drawing/2014/main" id="{69BCE19E-DD0A-3D5D-7833-F592BEC94DE1}"/>
              </a:ext>
            </a:extLst>
          </p:cNvPr>
          <p:cNvSpPr txBox="1">
            <a:spLocks/>
          </p:cNvSpPr>
          <p:nvPr/>
        </p:nvSpPr>
        <p:spPr>
          <a:xfrm>
            <a:off x="838023" y="838201"/>
            <a:ext cx="1039417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98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50">
                <a:ea typeface="+mj-lt"/>
                <a:cs typeface="+mj-lt"/>
              </a:rPr>
              <a:t>project</a:t>
            </a:r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34670CB-1581-A3DE-B830-781135EA89C1}"/>
              </a:ext>
            </a:extLst>
          </p:cNvPr>
          <p:cNvSpPr txBox="1"/>
          <p:nvPr/>
        </p:nvSpPr>
        <p:spPr>
          <a:xfrm>
            <a:off x="2695424" y="1213154"/>
            <a:ext cx="27387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q-</a:t>
            </a:r>
            <a:r>
              <a:rPr lang="fr-FR" sz="2000" cap="all" err="1">
                <a:ea typeface="+mn-lt"/>
                <a:cs typeface="+mn-lt"/>
              </a:rPr>
              <a:t>learning</a:t>
            </a:r>
            <a:r>
              <a:rPr lang="fr-FR" sz="2000" cap="all">
                <a:ea typeface="+mn-lt"/>
                <a:cs typeface="+mn-lt"/>
              </a:rPr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3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23C88793-1C54-CC18-7000-A7C973EC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F70C52A-62AF-4077-817B-A2116744F3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310567"/>
              </p:ext>
            </p:extLst>
          </p:nvPr>
        </p:nvGraphicFramePr>
        <p:xfrm>
          <a:off x="685621" y="2063750"/>
          <a:ext cx="10392243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2" name="Titre 1">
            <a:extLst>
              <a:ext uri="{FF2B5EF4-FFF2-40B4-BE49-F238E27FC236}">
                <a16:creationId xmlns:a16="http://schemas.microsoft.com/office/drawing/2014/main" id="{AE6D10C4-274A-CF65-103C-3A22FED50DDF}"/>
              </a:ext>
            </a:extLst>
          </p:cNvPr>
          <p:cNvSpPr txBox="1">
            <a:spLocks/>
          </p:cNvSpPr>
          <p:nvPr/>
        </p:nvSpPr>
        <p:spPr>
          <a:xfrm>
            <a:off x="838023" y="838201"/>
            <a:ext cx="1039417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98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50">
                <a:ea typeface="+mj-lt"/>
                <a:cs typeface="+mj-lt"/>
              </a:rPr>
              <a:t>project</a:t>
            </a:r>
            <a:endParaRPr lang="en-US"/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4B2AD1F1-13AF-987A-EAC4-724A44413602}"/>
              </a:ext>
            </a:extLst>
          </p:cNvPr>
          <p:cNvSpPr txBox="1"/>
          <p:nvPr/>
        </p:nvSpPr>
        <p:spPr>
          <a:xfrm>
            <a:off x="3085707" y="1213154"/>
            <a:ext cx="27387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q-</a:t>
            </a:r>
            <a:r>
              <a:rPr lang="fr-FR" sz="2000" cap="all" err="1">
                <a:ea typeface="+mn-lt"/>
                <a:cs typeface="+mn-lt"/>
              </a:rPr>
              <a:t>learning</a:t>
            </a:r>
            <a:r>
              <a:rPr lang="fr-FR" sz="2000" cap="all">
                <a:ea typeface="+mn-lt"/>
                <a:cs typeface="+mn-lt"/>
              </a:rPr>
              <a:t>: </a:t>
            </a:r>
            <a:r>
              <a:rPr lang="fr-FR" sz="2000" cap="all" err="1">
                <a:ea typeface="+mn-lt"/>
                <a:cs typeface="+mn-lt"/>
              </a:rPr>
              <a:t>Steps</a:t>
            </a:r>
            <a:r>
              <a:rPr lang="fr-FR" sz="2000" cap="all">
                <a:ea typeface="+mn-lt"/>
                <a:cs typeface="+mn-lt"/>
              </a:rPr>
              <a:t> </a:t>
            </a:r>
            <a:r>
              <a:rPr lang="fr-FR" sz="2000" cap="all"/>
              <a:t>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0">
            <a:extLst>
              <a:ext uri="{FF2B5EF4-FFF2-40B4-BE49-F238E27FC236}">
                <a16:creationId xmlns:a16="http://schemas.microsoft.com/office/drawing/2014/main" id="{6F1B6610-2D1B-2807-B773-8C292175B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64" y="2780778"/>
            <a:ext cx="9465384" cy="1876425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896640-2D89-9B68-DC87-E6ECB4BD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CA7A7-CDCE-B344-FBE9-896F739887A8}"/>
              </a:ext>
            </a:extLst>
          </p:cNvPr>
          <p:cNvSpPr txBox="1"/>
          <p:nvPr/>
        </p:nvSpPr>
        <p:spPr>
          <a:xfrm>
            <a:off x="3205794" y="1213154"/>
            <a:ext cx="27387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q-</a:t>
            </a:r>
            <a:r>
              <a:rPr lang="fr-FR" sz="2000" cap="all" err="1">
                <a:ea typeface="+mn-lt"/>
                <a:cs typeface="+mn-lt"/>
              </a:rPr>
              <a:t>learning</a:t>
            </a:r>
            <a:r>
              <a:rPr lang="fr-FR" sz="2000" cap="all">
                <a:ea typeface="+mn-lt"/>
                <a:cs typeface="+mn-lt"/>
              </a:rPr>
              <a:t>: formula -</a:t>
            </a:r>
            <a:endParaRPr lang="en-US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C4F6D1E7-2B91-81F2-27BE-859206037127}"/>
              </a:ext>
            </a:extLst>
          </p:cNvPr>
          <p:cNvSpPr txBox="1">
            <a:spLocks/>
          </p:cNvSpPr>
          <p:nvPr/>
        </p:nvSpPr>
        <p:spPr>
          <a:xfrm>
            <a:off x="838023" y="838201"/>
            <a:ext cx="1039417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98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50">
                <a:ea typeface="+mj-lt"/>
                <a:cs typeface="+mj-lt"/>
              </a:rPr>
              <a:t>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98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Espace réservé du contenu 3">
            <a:extLst>
              <a:ext uri="{FF2B5EF4-FFF2-40B4-BE49-F238E27FC236}">
                <a16:creationId xmlns:a16="http://schemas.microsoft.com/office/drawing/2014/main" id="{ADBEB0E6-803A-D22F-53E1-998CDA28A4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622" y="2063396"/>
          <a:ext cx="10394175" cy="3311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779AC82D-61B9-3EFF-2576-4493B4B6B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A5DBEEED-12B0-4CD5-0800-893589E85BD7}"/>
              </a:ext>
            </a:extLst>
          </p:cNvPr>
          <p:cNvSpPr txBox="1">
            <a:spLocks/>
          </p:cNvSpPr>
          <p:nvPr/>
        </p:nvSpPr>
        <p:spPr>
          <a:xfrm>
            <a:off x="838023" y="838201"/>
            <a:ext cx="1039417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98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50">
                <a:ea typeface="+mj-lt"/>
                <a:cs typeface="+mj-lt"/>
              </a:rPr>
              <a:t>project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741C6-9770-86C0-D1D1-1899D6BF18B5}"/>
              </a:ext>
            </a:extLst>
          </p:cNvPr>
          <p:cNvSpPr txBox="1"/>
          <p:nvPr/>
        </p:nvSpPr>
        <p:spPr>
          <a:xfrm>
            <a:off x="3245823" y="1213154"/>
            <a:ext cx="38995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q-</a:t>
            </a:r>
            <a:r>
              <a:rPr lang="fr-FR" sz="2000" cap="all" err="1">
                <a:ea typeface="+mn-lt"/>
                <a:cs typeface="+mn-lt"/>
              </a:rPr>
              <a:t>learning</a:t>
            </a:r>
            <a:r>
              <a:rPr lang="fr-FR" sz="2000" cap="all">
                <a:ea typeface="+mn-lt"/>
                <a:cs typeface="+mn-lt"/>
              </a:rPr>
              <a:t>: </a:t>
            </a:r>
            <a:r>
              <a:rPr lang="fr-FR" sz="2000" cap="all" err="1">
                <a:ea typeface="+mn-lt"/>
                <a:cs typeface="+mn-lt"/>
              </a:rPr>
              <a:t>general</a:t>
            </a:r>
            <a:r>
              <a:rPr lang="fr-FR" sz="2000" cap="all">
                <a:ea typeface="+mn-lt"/>
                <a:cs typeface="+mn-lt"/>
              </a:rPr>
              <a:t> </a:t>
            </a:r>
            <a:r>
              <a:rPr lang="fr-FR" sz="2000" cap="all" err="1">
                <a:ea typeface="+mn-lt"/>
                <a:cs typeface="+mn-lt"/>
              </a:rPr>
              <a:t>parameters</a:t>
            </a:r>
            <a:r>
              <a:rPr lang="fr-FR" sz="2000" cap="all">
                <a:ea typeface="+mn-lt"/>
                <a:cs typeface="+mn-lt"/>
              </a:rPr>
              <a:t> 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7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Espace réservé du contenu 3">
            <a:extLst>
              <a:ext uri="{FF2B5EF4-FFF2-40B4-BE49-F238E27FC236}">
                <a16:creationId xmlns:a16="http://schemas.microsoft.com/office/drawing/2014/main" id="{7E57206A-1A22-F56D-12C2-BD8454EF2D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622" y="2063396"/>
          <a:ext cx="10394175" cy="3311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510E873-B108-1B1D-92C5-95D174DE0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BF2F5DDA-7949-6A39-6983-B3791DD5F62C}"/>
              </a:ext>
            </a:extLst>
          </p:cNvPr>
          <p:cNvSpPr txBox="1">
            <a:spLocks/>
          </p:cNvSpPr>
          <p:nvPr/>
        </p:nvSpPr>
        <p:spPr>
          <a:xfrm>
            <a:off x="838023" y="838201"/>
            <a:ext cx="1039417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98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50">
                <a:ea typeface="+mj-lt"/>
                <a:cs typeface="+mj-lt"/>
              </a:rPr>
              <a:t>project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F822F-57BF-181A-633E-350865EAFF41}"/>
              </a:ext>
            </a:extLst>
          </p:cNvPr>
          <p:cNvSpPr txBox="1"/>
          <p:nvPr/>
        </p:nvSpPr>
        <p:spPr>
          <a:xfrm>
            <a:off x="3245823" y="1213154"/>
            <a:ext cx="38495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q-</a:t>
            </a:r>
            <a:r>
              <a:rPr lang="fr-FR" sz="2000" cap="all" err="1">
                <a:ea typeface="+mn-lt"/>
                <a:cs typeface="+mn-lt"/>
              </a:rPr>
              <a:t>learning</a:t>
            </a:r>
            <a:r>
              <a:rPr lang="fr-FR" sz="2000" cap="all">
                <a:ea typeface="+mn-lt"/>
                <a:cs typeface="+mn-lt"/>
              </a:rPr>
              <a:t>: default parameters 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>
            <a:extLst>
              <a:ext uri="{FF2B5EF4-FFF2-40B4-BE49-F238E27FC236}">
                <a16:creationId xmlns:a16="http://schemas.microsoft.com/office/drawing/2014/main" id="{EDBACA39-63F6-6E21-E829-208EF11B7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067" y="2063396"/>
            <a:ext cx="7850577" cy="3311189"/>
          </a:xfr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1CCAE34-A86B-4C12-D14C-B2D1E7C15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515C25B-8589-3B99-6356-A55BD54E771F}"/>
              </a:ext>
            </a:extLst>
          </p:cNvPr>
          <p:cNvSpPr txBox="1">
            <a:spLocks/>
          </p:cNvSpPr>
          <p:nvPr/>
        </p:nvSpPr>
        <p:spPr>
          <a:xfrm>
            <a:off x="838023" y="838201"/>
            <a:ext cx="10394174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98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50">
                <a:ea typeface="+mj-lt"/>
                <a:cs typeface="+mj-lt"/>
              </a:rPr>
              <a:t>project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333160-5502-42DB-47A5-A874A72F9BCA}"/>
              </a:ext>
            </a:extLst>
          </p:cNvPr>
          <p:cNvSpPr txBox="1"/>
          <p:nvPr/>
        </p:nvSpPr>
        <p:spPr>
          <a:xfrm>
            <a:off x="2845533" y="1213154"/>
            <a:ext cx="38495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q-</a:t>
            </a:r>
            <a:r>
              <a:rPr lang="fr-FR" sz="2000" cap="all" err="1">
                <a:ea typeface="+mn-lt"/>
                <a:cs typeface="+mn-lt"/>
              </a:rPr>
              <a:t>learning</a:t>
            </a:r>
            <a:r>
              <a:rPr lang="fr-FR" sz="2000" cap="all">
                <a:ea typeface="+mn-lt"/>
                <a:cs typeface="+mn-lt"/>
              </a:rPr>
              <a:t>: </a:t>
            </a:r>
            <a:r>
              <a:rPr lang="fr-FR" sz="2000" cap="all" err="1">
                <a:ea typeface="+mn-lt"/>
                <a:cs typeface="+mn-lt"/>
              </a:rPr>
              <a:t>comparison</a:t>
            </a:r>
            <a:r>
              <a:rPr lang="fr-FR" sz="2000" cap="all">
                <a:ea typeface="+mn-lt"/>
                <a:cs typeface="+mn-lt"/>
              </a:rPr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2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A539-E365-4581-AC0E-A8CE21D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8586" y="629279"/>
            <a:ext cx="2573584" cy="1507067"/>
          </a:xfrm>
        </p:spPr>
        <p:txBody>
          <a:bodyPr>
            <a:normAutofit/>
          </a:bodyPr>
          <a:lstStyle/>
          <a:p>
            <a:r>
              <a:rPr lang="en-US" sz="5350"/>
              <a:t>Project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FAD0929-275A-4B62-841F-3A771EA4C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541087"/>
              </p:ext>
            </p:extLst>
          </p:nvPr>
        </p:nvGraphicFramePr>
        <p:xfrm>
          <a:off x="601649" y="2560237"/>
          <a:ext cx="10156860" cy="277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581DA203-C794-2D2B-A039-865103FE8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83674B1-8BB4-9875-ED68-AC49EA5EC14A}"/>
              </a:ext>
            </a:extLst>
          </p:cNvPr>
          <p:cNvSpPr txBox="1"/>
          <p:nvPr/>
        </p:nvSpPr>
        <p:spPr>
          <a:xfrm>
            <a:off x="6828416" y="1143073"/>
            <a:ext cx="27387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</a:t>
            </a:r>
            <a:r>
              <a:rPr lang="fr-FR" sz="2000" cap="all" err="1">
                <a:ea typeface="+mn-lt"/>
                <a:cs typeface="+mn-lt"/>
              </a:rPr>
              <a:t>sarsa</a:t>
            </a:r>
            <a:r>
              <a:rPr lang="fr-FR" sz="2000" cap="all">
                <a:ea typeface="+mn-lt"/>
                <a:cs typeface="+mn-lt"/>
              </a:rPr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45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F8F3D1EC-D2F1-130A-400E-82FF9447E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281" y="2709170"/>
            <a:ext cx="8732150" cy="2047875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4C9EFA7-5B9C-B612-0C5C-77754D02C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0EC9D6-6A84-969E-9C35-CD05D361F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8586" y="629279"/>
            <a:ext cx="2573584" cy="1507067"/>
          </a:xfrm>
        </p:spPr>
        <p:txBody>
          <a:bodyPr>
            <a:normAutofit/>
          </a:bodyPr>
          <a:lstStyle/>
          <a:p>
            <a:r>
              <a:rPr lang="en-US" sz="5350"/>
              <a:t>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EDFBB7-E277-3A34-C22F-22FB018556D3}"/>
              </a:ext>
            </a:extLst>
          </p:cNvPr>
          <p:cNvSpPr txBox="1"/>
          <p:nvPr/>
        </p:nvSpPr>
        <p:spPr>
          <a:xfrm>
            <a:off x="6438133" y="1153085"/>
            <a:ext cx="27387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</a:t>
            </a:r>
            <a:r>
              <a:rPr lang="fr-FR" sz="2000" cap="all" err="1">
                <a:ea typeface="+mn-lt"/>
                <a:cs typeface="+mn-lt"/>
              </a:rPr>
              <a:t>sarsa</a:t>
            </a:r>
            <a:r>
              <a:rPr lang="fr-FR" sz="2000" cap="all">
                <a:ea typeface="+mn-lt"/>
                <a:cs typeface="+mn-lt"/>
              </a:rPr>
              <a:t>: formula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69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Espace réservé du contenu 3">
            <a:extLst>
              <a:ext uri="{FF2B5EF4-FFF2-40B4-BE49-F238E27FC236}">
                <a16:creationId xmlns:a16="http://schemas.microsoft.com/office/drawing/2014/main" id="{0BE8AAD9-79F5-C808-5AA4-E2750C19FE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622" y="2063396"/>
          <a:ext cx="10394175" cy="3311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779AC82D-61B9-3EFF-2576-4493B4B6B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8830F7-E828-F2E8-DB0F-CF92A2B87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8586" y="629279"/>
            <a:ext cx="2573584" cy="1507067"/>
          </a:xfrm>
        </p:spPr>
        <p:txBody>
          <a:bodyPr>
            <a:normAutofit/>
          </a:bodyPr>
          <a:lstStyle/>
          <a:p>
            <a:r>
              <a:rPr lang="en-US" sz="5350"/>
              <a:t>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7CD79-1410-E60C-BA6A-2D7DE9F2E63C}"/>
              </a:ext>
            </a:extLst>
          </p:cNvPr>
          <p:cNvSpPr txBox="1"/>
          <p:nvPr/>
        </p:nvSpPr>
        <p:spPr>
          <a:xfrm>
            <a:off x="4917033" y="1143073"/>
            <a:ext cx="46500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</a:t>
            </a:r>
            <a:r>
              <a:rPr lang="fr-FR" sz="2000" cap="all" err="1">
                <a:ea typeface="+mn-lt"/>
                <a:cs typeface="+mn-lt"/>
              </a:rPr>
              <a:t>sarsa</a:t>
            </a:r>
            <a:r>
              <a:rPr lang="fr-FR" sz="2000" cap="all">
                <a:ea typeface="+mn-lt"/>
                <a:cs typeface="+mn-lt"/>
              </a:rPr>
              <a:t>: </a:t>
            </a:r>
            <a:r>
              <a:rPr lang="fr-FR" sz="2000" cap="all" err="1">
                <a:ea typeface="+mn-lt"/>
                <a:cs typeface="+mn-lt"/>
              </a:rPr>
              <a:t>general</a:t>
            </a:r>
            <a:r>
              <a:rPr lang="fr-FR" sz="2000" cap="all">
                <a:ea typeface="+mn-lt"/>
                <a:cs typeface="+mn-lt"/>
              </a:rPr>
              <a:t> </a:t>
            </a:r>
            <a:r>
              <a:rPr lang="fr-FR" sz="2000" cap="all" err="1">
                <a:ea typeface="+mn-lt"/>
                <a:cs typeface="+mn-lt"/>
              </a:rPr>
              <a:t>parameters</a:t>
            </a:r>
            <a:r>
              <a:rPr lang="fr-FR" sz="2000" cap="all">
                <a:ea typeface="+mn-lt"/>
                <a:cs typeface="+mn-lt"/>
              </a:rPr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22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Espace réservé du contenu 3">
            <a:extLst>
              <a:ext uri="{FF2B5EF4-FFF2-40B4-BE49-F238E27FC236}">
                <a16:creationId xmlns:a16="http://schemas.microsoft.com/office/drawing/2014/main" id="{DF4240E9-6946-1851-275B-1756AA925E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622" y="2063396"/>
          <a:ext cx="10394175" cy="3311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510E873-B108-1B1D-92C5-95D174DE0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6CA3B5-523E-209F-9C54-2BBF04AA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8586" y="629279"/>
            <a:ext cx="2573584" cy="1507067"/>
          </a:xfrm>
        </p:spPr>
        <p:txBody>
          <a:bodyPr>
            <a:normAutofit/>
          </a:bodyPr>
          <a:lstStyle/>
          <a:p>
            <a:r>
              <a:rPr lang="en-US" sz="5350"/>
              <a:t>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4F5FF-6F09-16C7-EFF6-738389C0217A}"/>
              </a:ext>
            </a:extLst>
          </p:cNvPr>
          <p:cNvSpPr txBox="1"/>
          <p:nvPr/>
        </p:nvSpPr>
        <p:spPr>
          <a:xfrm>
            <a:off x="4927040" y="1143073"/>
            <a:ext cx="46400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</a:t>
            </a:r>
            <a:r>
              <a:rPr lang="fr-FR" sz="2000" cap="all" err="1">
                <a:ea typeface="+mn-lt"/>
                <a:cs typeface="+mn-lt"/>
              </a:rPr>
              <a:t>sarsa</a:t>
            </a:r>
            <a:r>
              <a:rPr lang="fr-FR" sz="2000" cap="all">
                <a:ea typeface="+mn-lt"/>
                <a:cs typeface="+mn-lt"/>
              </a:rPr>
              <a:t>: default </a:t>
            </a:r>
            <a:r>
              <a:rPr lang="fr-FR" sz="2000" cap="all" err="1">
                <a:ea typeface="+mn-lt"/>
                <a:cs typeface="+mn-lt"/>
              </a:rPr>
              <a:t>parameters</a:t>
            </a:r>
            <a:r>
              <a:rPr lang="fr-FR" sz="2000" cap="all">
                <a:ea typeface="+mn-lt"/>
                <a:cs typeface="+mn-lt"/>
              </a:rPr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1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214" name="Rectangle 213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76833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6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0" y="0"/>
            <a:ext cx="11770224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3083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2EAAB-4A2C-42DE-843E-AA93B21C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3" y="685800"/>
            <a:ext cx="3381065" cy="4846967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ea typeface="+mj-lt"/>
                <a:cs typeface="+mj-lt"/>
              </a:rPr>
              <a:t>SUMMARY</a:t>
            </a:r>
            <a:endParaRPr lang="en-US" sz="480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C7CCEF5-0BDF-4F9F-89F7-219F9C6A2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708088"/>
              </p:ext>
            </p:extLst>
          </p:nvPr>
        </p:nvGraphicFramePr>
        <p:xfrm>
          <a:off x="5292729" y="685800"/>
          <a:ext cx="5758156" cy="484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4">
            <a:extLst>
              <a:ext uri="{FF2B5EF4-FFF2-40B4-BE49-F238E27FC236}">
                <a16:creationId xmlns:a16="http://schemas.microsoft.com/office/drawing/2014/main" id="{8DCC96D3-87F8-A29F-F8ED-8D26CE58F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0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E1CCAE34-A86B-4C12-D14C-B2D1E7C1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pic>
        <p:nvPicPr>
          <p:cNvPr id="6" name="Image 7">
            <a:extLst>
              <a:ext uri="{FF2B5EF4-FFF2-40B4-BE49-F238E27FC236}">
                <a16:creationId xmlns:a16="http://schemas.microsoft.com/office/drawing/2014/main" id="{7B7E3FFD-F0FF-7A07-8440-36D63C5EC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0070" y="2063396"/>
            <a:ext cx="7862573" cy="3311189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46E3AED-95E2-E0F1-8134-FD803ED5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8586" y="629279"/>
            <a:ext cx="2573584" cy="1507067"/>
          </a:xfrm>
        </p:spPr>
        <p:txBody>
          <a:bodyPr>
            <a:normAutofit/>
          </a:bodyPr>
          <a:lstStyle/>
          <a:p>
            <a:r>
              <a:rPr lang="en-US" sz="5350"/>
              <a:t>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5D840B-DE3C-BDB3-4952-C904306E6B31}"/>
              </a:ext>
            </a:extLst>
          </p:cNvPr>
          <p:cNvSpPr txBox="1"/>
          <p:nvPr/>
        </p:nvSpPr>
        <p:spPr>
          <a:xfrm>
            <a:off x="5767648" y="1143073"/>
            <a:ext cx="37994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</a:t>
            </a:r>
            <a:r>
              <a:rPr lang="fr-FR" sz="2000" cap="all" err="1">
                <a:ea typeface="+mn-lt"/>
                <a:cs typeface="+mn-lt"/>
              </a:rPr>
              <a:t>sarsa:comparison</a:t>
            </a:r>
            <a:r>
              <a:rPr lang="fr-FR" sz="2000" cap="all">
                <a:ea typeface="+mn-lt"/>
                <a:cs typeface="+mn-lt"/>
              </a:rPr>
              <a:t>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64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76833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2" y="0"/>
            <a:ext cx="1176070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00215"/>
            <a:ext cx="11728697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581DA203-C794-2D2B-A039-865103FE8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FAD0929-275A-4B62-841F-3A771EA4C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170224"/>
              </p:ext>
            </p:extLst>
          </p:nvPr>
        </p:nvGraphicFramePr>
        <p:xfrm>
          <a:off x="685621" y="2063396"/>
          <a:ext cx="10392000" cy="3311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2E7CA0C-A152-01F7-59AC-5A18E6E59137}"/>
              </a:ext>
            </a:extLst>
          </p:cNvPr>
          <p:cNvSpPr txBox="1"/>
          <p:nvPr/>
        </p:nvSpPr>
        <p:spPr>
          <a:xfrm>
            <a:off x="1514569" y="1062978"/>
            <a:ext cx="41497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</a:t>
            </a:r>
            <a:r>
              <a:rPr lang="fr-FR" sz="2000" cap="all" err="1">
                <a:ea typeface="+mn-lt"/>
                <a:cs typeface="+mn-lt"/>
              </a:rPr>
              <a:t>dqn</a:t>
            </a:r>
            <a:r>
              <a:rPr lang="fr-FR" sz="2000" cap="all">
                <a:ea typeface="+mn-lt"/>
                <a:cs typeface="+mn-lt"/>
              </a:rPr>
              <a:t> -</a:t>
            </a:r>
            <a:endParaRPr lang="en-US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BAF62BE-D6C9-1EA7-4B5C-DD472A51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3" y="685801"/>
            <a:ext cx="10394174" cy="1151965"/>
          </a:xfrm>
        </p:spPr>
        <p:txBody>
          <a:bodyPr/>
          <a:lstStyle/>
          <a:p>
            <a:r>
              <a:rPr lang="fr-FR" sz="5350" err="1"/>
              <a:t>project</a:t>
            </a: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203498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92A138-EC4F-4F03-B497-EBDF2443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F1DFC7-B217-B5D5-EE60-A7CDD53F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1" y="685800"/>
            <a:ext cx="10790026" cy="1485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/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F4D1E-53FF-D50A-FDAC-A280C8B1BA63}"/>
              </a:ext>
            </a:extLst>
          </p:cNvPr>
          <p:cNvSpPr txBox="1"/>
          <p:nvPr/>
        </p:nvSpPr>
        <p:spPr>
          <a:xfrm>
            <a:off x="685622" y="2286000"/>
            <a:ext cx="5324993" cy="380069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/>
              <a:t>Sequential model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cap="all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/>
              <a:t>Multiple Dense layer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cap="all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/>
              <a:t>Last Dense layer with size of available actions 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2F78A91-2F4D-6B2E-590D-F10AF701B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0549" y="2389049"/>
            <a:ext cx="4929991" cy="3594594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44284CA4-AAC3-8325-F7AC-F209335B8E3F}"/>
              </a:ext>
            </a:extLst>
          </p:cNvPr>
          <p:cNvSpPr txBox="1"/>
          <p:nvPr/>
        </p:nvSpPr>
        <p:spPr>
          <a:xfrm>
            <a:off x="2479907" y="1239086"/>
            <a:ext cx="3239077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cap="all">
                <a:ea typeface="+mn-lt"/>
                <a:cs typeface="+mn-lt"/>
              </a:rPr>
              <a:t>- DQN: model </a:t>
            </a:r>
            <a:r>
              <a:rPr lang="fr-FR" sz="2000" cap="all"/>
              <a:t>-</a:t>
            </a:r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660C4B3-297A-8122-6152-D416DCF3E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26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8492A138-EC4F-4F03-B497-EBDF2443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F1DFC7-B217-B5D5-EE60-A7CDD53F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1" y="685800"/>
            <a:ext cx="10790026" cy="1485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/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F4D1E-53FF-D50A-FDAC-A280C8B1BA63}"/>
              </a:ext>
            </a:extLst>
          </p:cNvPr>
          <p:cNvSpPr txBox="1"/>
          <p:nvPr/>
        </p:nvSpPr>
        <p:spPr>
          <a:xfrm>
            <a:off x="685622" y="2286000"/>
            <a:ext cx="5324993" cy="380069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/>
              <a:t>Preparation of the DQN Agent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cap="all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/>
              <a:t>Compilation with Adam optimizer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cap="all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/>
              <a:t>Training of the model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1BC05FE3-A968-604C-D0CF-A4CB2B10F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0549" y="2707349"/>
            <a:ext cx="4929991" cy="2957994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F2D48CF-FA23-E3DD-DD0F-942D89677C08}"/>
              </a:ext>
            </a:extLst>
          </p:cNvPr>
          <p:cNvSpPr txBox="1"/>
          <p:nvPr/>
        </p:nvSpPr>
        <p:spPr>
          <a:xfrm>
            <a:off x="2659323" y="1239085"/>
            <a:ext cx="315902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cap="all">
                <a:ea typeface="+mn-lt"/>
                <a:cs typeface="+mn-lt"/>
              </a:rPr>
              <a:t>- DQN: training -</a:t>
            </a:r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F5E449E-2903-3D60-9245-3CB1196D7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65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1DFC7-B217-B5D5-EE60-A7CDD53F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350" err="1"/>
              <a:t>project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F87589-8C20-C783-D2B9-DA044EEB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7DB1D6-A3C0-5E3D-F375-2E770FC1B618}"/>
              </a:ext>
            </a:extLst>
          </p:cNvPr>
          <p:cNvSpPr txBox="1"/>
          <p:nvPr/>
        </p:nvSpPr>
        <p:spPr>
          <a:xfrm>
            <a:off x="2345170" y="1062979"/>
            <a:ext cx="32290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DQN: </a:t>
            </a:r>
            <a:r>
              <a:rPr lang="fr-FR" sz="2000" cap="all" err="1">
                <a:ea typeface="+mn-lt"/>
                <a:cs typeface="+mn-lt"/>
              </a:rPr>
              <a:t>testing</a:t>
            </a:r>
            <a:r>
              <a:rPr lang="fr-FR" sz="2000" cap="all">
                <a:ea typeface="+mn-lt"/>
                <a:cs typeface="+mn-lt"/>
              </a:rPr>
              <a:t> -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039E425-38A5-51B9-E7CC-CD9E9FFF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53" y="2118150"/>
            <a:ext cx="5607891" cy="37714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981B614-3177-FD23-6206-0DF71149E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53" y="2777282"/>
            <a:ext cx="5672249" cy="33988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3449066-5055-2ECF-AC9B-4FF04E7AC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53" y="3399270"/>
            <a:ext cx="5027888" cy="34355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B4EE16-7505-C784-E184-087A96292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53" y="4024176"/>
            <a:ext cx="5243494" cy="34973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A6674D-2FB4-07F1-2F5A-E261579A3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53" y="4554255"/>
            <a:ext cx="5487846" cy="33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1DFC7-B217-B5D5-EE60-A7CDD53F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350" err="1"/>
              <a:t>project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CEAA2F-3064-16AC-F8D4-4BE928CD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406AA92-4DB5-D2A4-E9BF-583F5FEE8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3854" y="1966533"/>
            <a:ext cx="7732776" cy="326717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BDAC62-A26E-6CCF-6660-E1786F9C347D}"/>
              </a:ext>
            </a:extLst>
          </p:cNvPr>
          <p:cNvSpPr txBox="1"/>
          <p:nvPr/>
        </p:nvSpPr>
        <p:spPr>
          <a:xfrm>
            <a:off x="3045677" y="902792"/>
            <a:ext cx="27387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DQN -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fr-FR" sz="2000" cap="all">
                <a:ea typeface="+mn-lt"/>
                <a:cs typeface="+mn-lt"/>
              </a:rPr>
              <a:t>benchmark: epsilon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1DFC7-B217-B5D5-EE60-A7CDD53F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350" err="1"/>
              <a:t>project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CEAA2F-3064-16AC-F8D4-4BE928CD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46168004-9734-06ED-59D0-596585FA3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0508" y="2029705"/>
            <a:ext cx="7711368" cy="326429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94E9C-C988-FE85-B435-FCB550B61C66}"/>
              </a:ext>
            </a:extLst>
          </p:cNvPr>
          <p:cNvSpPr txBox="1"/>
          <p:nvPr/>
        </p:nvSpPr>
        <p:spPr>
          <a:xfrm>
            <a:off x="3045677" y="902792"/>
            <a:ext cx="32090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DQN -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fr-FR" sz="2000" cap="all">
                <a:ea typeface="+mn-lt"/>
                <a:cs typeface="+mn-lt"/>
              </a:rPr>
              <a:t>benchmark: </a:t>
            </a:r>
            <a:r>
              <a:rPr lang="fr-FR" sz="2000" cap="all" err="1">
                <a:ea typeface="+mn-lt"/>
                <a:cs typeface="+mn-lt"/>
              </a:rPr>
              <a:t>learning</a:t>
            </a:r>
            <a:r>
              <a:rPr lang="fr-FR" sz="2000" cap="all">
                <a:ea typeface="+mn-lt"/>
                <a:cs typeface="+mn-lt"/>
              </a:rPr>
              <a:t> rate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82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1DFC7-B217-B5D5-EE60-A7CDD53F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350" err="1"/>
              <a:t>project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CEAA2F-3064-16AC-F8D4-4BE928CD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88A2AB3E-3C10-4D5A-63E9-B7D08223A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9314" y="2082742"/>
            <a:ext cx="7658527" cy="321939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CD12F3-5B6A-6BC3-DC1B-68B238481FA6}"/>
              </a:ext>
            </a:extLst>
          </p:cNvPr>
          <p:cNvSpPr txBox="1"/>
          <p:nvPr/>
        </p:nvSpPr>
        <p:spPr>
          <a:xfrm>
            <a:off x="3045677" y="902792"/>
            <a:ext cx="28788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DQN -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fr-FR" sz="2000" cap="all">
                <a:ea typeface="+mn-lt"/>
                <a:cs typeface="+mn-lt"/>
              </a:rPr>
              <a:t>benchmark: max </a:t>
            </a:r>
            <a:r>
              <a:rPr lang="fr-FR" sz="2000" cap="all" err="1">
                <a:ea typeface="+mn-lt"/>
                <a:cs typeface="+mn-lt"/>
              </a:rPr>
              <a:t>steps</a:t>
            </a:r>
            <a:endParaRPr lang="fr-FR" sz="2000" cap="all" err="1"/>
          </a:p>
        </p:txBody>
      </p:sp>
    </p:spTree>
    <p:extLst>
      <p:ext uri="{BB962C8B-B14F-4D97-AF65-F5344CB8AC3E}">
        <p14:creationId xmlns:p14="http://schemas.microsoft.com/office/powerpoint/2010/main" val="873530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1DFC7-B217-B5D5-EE60-A7CDD53F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350" err="1"/>
              <a:t>project</a:t>
            </a:r>
            <a:endParaRPr lang="en-US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D12F3-5B6A-6BC3-DC1B-68B238481FA6}"/>
              </a:ext>
            </a:extLst>
          </p:cNvPr>
          <p:cNvSpPr txBox="1"/>
          <p:nvPr/>
        </p:nvSpPr>
        <p:spPr>
          <a:xfrm>
            <a:off x="3045677" y="902792"/>
            <a:ext cx="28788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DQN -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fr-FR" sz="2000" cap="all">
                <a:ea typeface="+mn-lt"/>
                <a:cs typeface="+mn-lt"/>
              </a:rPr>
              <a:t>benchmark: CONCLUSION</a:t>
            </a:r>
            <a:endParaRPr lang="fr-FR" sz="2000" cap="all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B366C489-8706-FBF7-6B82-72B92217E5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622" y="2063396"/>
          <a:ext cx="10394175" cy="3311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" name="Picture 4">
            <a:extLst>
              <a:ext uri="{FF2B5EF4-FFF2-40B4-BE49-F238E27FC236}">
                <a16:creationId xmlns:a16="http://schemas.microsoft.com/office/drawing/2014/main" id="{7C64DF4C-1699-BFEA-31B6-8F1A423ED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16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1DFC7-B217-B5D5-EE60-A7CDD53F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350"/>
              <a:t>project</a:t>
            </a:r>
            <a:endParaRPr lang="en-US"/>
          </a:p>
        </p:txBody>
      </p:sp>
      <p:graphicFrame>
        <p:nvGraphicFramePr>
          <p:cNvPr id="13" name="Espace réservé du contenu 3">
            <a:extLst>
              <a:ext uri="{FF2B5EF4-FFF2-40B4-BE49-F238E27FC236}">
                <a16:creationId xmlns:a16="http://schemas.microsoft.com/office/drawing/2014/main" id="{119B4148-24EE-0FBB-91ED-B0DAE9CB67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622" y="2063396"/>
          <a:ext cx="10394175" cy="3311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9149DF-4B1C-3A64-28FB-E57614EC6E4B}"/>
              </a:ext>
            </a:extLst>
          </p:cNvPr>
          <p:cNvSpPr txBox="1"/>
          <p:nvPr/>
        </p:nvSpPr>
        <p:spPr>
          <a:xfrm>
            <a:off x="3005648" y="1062979"/>
            <a:ext cx="27387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conclusion: </a:t>
            </a:r>
            <a:r>
              <a:rPr lang="fr-FR" sz="2000" cap="all" err="1">
                <a:ea typeface="+mn-lt"/>
                <a:cs typeface="+mn-lt"/>
              </a:rPr>
              <a:t>sarsa</a:t>
            </a:r>
            <a:r>
              <a:rPr lang="fr-FR" sz="2000" cap="all">
                <a:ea typeface="+mn-lt"/>
                <a:cs typeface="+mn-lt"/>
              </a:rPr>
              <a:t> -</a:t>
            </a:r>
            <a:endParaRPr lang="en-US"/>
          </a:p>
        </p:txBody>
      </p:sp>
      <p:pic>
        <p:nvPicPr>
          <p:cNvPr id="52" name="Picture 4">
            <a:extLst>
              <a:ext uri="{FF2B5EF4-FFF2-40B4-BE49-F238E27FC236}">
                <a16:creationId xmlns:a16="http://schemas.microsoft.com/office/drawing/2014/main" id="{467D34C1-492A-E135-364E-0DA1C2052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2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0" y="0"/>
            <a:ext cx="11680766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6306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7308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757" y="293317"/>
            <a:ext cx="11364154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0285" y="5111356"/>
            <a:ext cx="515252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B3556-FDD3-402B-A8DE-1A1DB69F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57780" y="390182"/>
            <a:ext cx="5681834" cy="3284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6800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37AF01-75BD-42E4-BE29-A87EE93696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92" r="8995" b="3"/>
          <a:stretch/>
        </p:blipFill>
        <p:spPr>
          <a:xfrm rot="21420000">
            <a:off x="-118555" y="237518"/>
            <a:ext cx="4632070" cy="4518254"/>
          </a:xfrm>
          <a:custGeom>
            <a:avLst/>
            <a:gdLst/>
            <a:ahLst/>
            <a:cxnLst/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  <p:sp>
        <p:nvSpPr>
          <p:cNvPr id="22" name="Freeform 25">
            <a:extLst>
              <a:ext uri="{FF2B5EF4-FFF2-40B4-BE49-F238E27FC236}">
                <a16:creationId xmlns:a16="http://schemas.microsoft.com/office/drawing/2014/main" id="{07280DB5-560C-4CF6-A5D0-61550AAA6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7308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1F742-C655-A5A6-313C-52A464156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80000">
            <a:off x="9119998" y="106257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0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A539-E365-4581-AC0E-A8CE21D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181" y="472864"/>
            <a:ext cx="8532178" cy="1507067"/>
          </a:xfrm>
        </p:spPr>
        <p:txBody>
          <a:bodyPr/>
          <a:lstStyle/>
          <a:p>
            <a:r>
              <a:rPr lang="en-US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D34F-6168-43F6-BA45-CC703268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pPr>
              <a:buClr>
                <a:srgbClr val="FFFFFF"/>
              </a:buClr>
            </a:pPr>
            <a:endParaRPr lang="en-US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C1CA864D-9DCC-4396-B7BA-4F6DEEEB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71" y="2857696"/>
            <a:ext cx="1122895" cy="11135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9BD54B-44D5-4AE6-A614-7C5FE63894EA}"/>
              </a:ext>
            </a:extLst>
          </p:cNvPr>
          <p:cNvSpPr txBox="1"/>
          <p:nvPr/>
        </p:nvSpPr>
        <p:spPr>
          <a:xfrm>
            <a:off x="1118991" y="4071348"/>
            <a:ext cx="24376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Mob-programming</a:t>
            </a: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68329CB-6BF4-4E98-BA17-03D7E32A4FCA}"/>
              </a:ext>
            </a:extLst>
          </p:cNvPr>
          <p:cNvSpPr txBox="1"/>
          <p:nvPr/>
        </p:nvSpPr>
        <p:spPr>
          <a:xfrm>
            <a:off x="6887323" y="3841521"/>
            <a:ext cx="21886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Time management with multiple project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191895-D20B-4791-BFEE-0A2660A27266}"/>
              </a:ext>
            </a:extLst>
          </p:cNvPr>
          <p:cNvSpPr txBox="1"/>
          <p:nvPr/>
        </p:nvSpPr>
        <p:spPr>
          <a:xfrm>
            <a:off x="9507716" y="4048206"/>
            <a:ext cx="20528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Lack of theoretical knowledge</a:t>
            </a:r>
            <a:endParaRPr lang="en-US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AC932620-B992-43F9-86C2-B13E1988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623" y="2792251"/>
            <a:ext cx="1066768" cy="111376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AEC5505-70A1-4122-ABF6-F82ADADE57BB}"/>
              </a:ext>
            </a:extLst>
          </p:cNvPr>
          <p:cNvSpPr txBox="1"/>
          <p:nvPr/>
        </p:nvSpPr>
        <p:spPr>
          <a:xfrm>
            <a:off x="4168491" y="3901920"/>
            <a:ext cx="19283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</a:pPr>
            <a:r>
              <a:rPr lang="en-US">
                <a:ea typeface="+mn-lt"/>
                <a:cs typeface="+mn-lt"/>
              </a:rPr>
              <a:t>Learning about new algorithms</a:t>
            </a:r>
            <a:endParaRPr lang="en-US"/>
          </a:p>
        </p:txBody>
      </p:sp>
      <p:pic>
        <p:nvPicPr>
          <p:cNvPr id="20" name="Image 20">
            <a:extLst>
              <a:ext uri="{FF2B5EF4-FFF2-40B4-BE49-F238E27FC236}">
                <a16:creationId xmlns:a16="http://schemas.microsoft.com/office/drawing/2014/main" id="{DE8B4FE0-82E7-4C8F-9B3D-DC654E549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565" y="2744242"/>
            <a:ext cx="1199612" cy="1212505"/>
          </a:xfrm>
          <a:prstGeom prst="rect">
            <a:avLst/>
          </a:prstGeom>
        </p:spPr>
      </p:pic>
      <p:pic>
        <p:nvPicPr>
          <p:cNvPr id="21" name="Image 21">
            <a:extLst>
              <a:ext uri="{FF2B5EF4-FFF2-40B4-BE49-F238E27FC236}">
                <a16:creationId xmlns:a16="http://schemas.microsoft.com/office/drawing/2014/main" id="{4004C6A8-05CD-468B-B2FD-4C7A73B04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263" y="2623714"/>
            <a:ext cx="1151435" cy="1140189"/>
          </a:xfrm>
          <a:prstGeom prst="rect">
            <a:avLst/>
          </a:prstGeom>
        </p:spPr>
      </p:pic>
      <p:pic>
        <p:nvPicPr>
          <p:cNvPr id="24" name="Image 24">
            <a:extLst>
              <a:ext uri="{FF2B5EF4-FFF2-40B4-BE49-F238E27FC236}">
                <a16:creationId xmlns:a16="http://schemas.microsoft.com/office/drawing/2014/main" id="{F645D400-9885-478B-9825-B7DEA9973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50" y="293223"/>
            <a:ext cx="1883213" cy="1860488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0A7C74C-0FE2-3E0C-88D0-0DA30F676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33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76833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0" y="0"/>
            <a:ext cx="11770224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3083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2E325-0681-B23D-0F21-CE81C8499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3" y="685800"/>
            <a:ext cx="3381065" cy="4846967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ENHANCEMENTS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E52158D-E829-AE1D-A64D-C38D807A5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775871"/>
              </p:ext>
            </p:extLst>
          </p:nvPr>
        </p:nvGraphicFramePr>
        <p:xfrm>
          <a:off x="5292729" y="685800"/>
          <a:ext cx="5758156" cy="484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9" name="Picture 4">
            <a:extLst>
              <a:ext uri="{FF2B5EF4-FFF2-40B4-BE49-F238E27FC236}">
                <a16:creationId xmlns:a16="http://schemas.microsoft.com/office/drawing/2014/main" id="{71D75275-A086-388B-A494-61781CA45D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99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7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0" y="0"/>
            <a:ext cx="11680766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6306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7308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757" y="293317"/>
            <a:ext cx="11364154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0285" y="5111356"/>
            <a:ext cx="515252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3A539-E365-4581-AC0E-A8CE21D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562116" y="655592"/>
            <a:ext cx="5427075" cy="3278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6200"/>
              <a:t>demonstration</a:t>
            </a:r>
          </a:p>
        </p:txBody>
      </p:sp>
      <p:pic>
        <p:nvPicPr>
          <p:cNvPr id="22" name="Image 28">
            <a:extLst>
              <a:ext uri="{FF2B5EF4-FFF2-40B4-BE49-F238E27FC236}">
                <a16:creationId xmlns:a16="http://schemas.microsoft.com/office/drawing/2014/main" id="{60CC9CEB-2B5B-4612-90ED-8964B28F3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21420000">
            <a:off x="6632852" y="373505"/>
            <a:ext cx="3813745" cy="3813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0915E5-55D3-12E5-2374-9F9714439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80000">
            <a:off x="9119998" y="106257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0" y="0"/>
            <a:ext cx="11680766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6306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7308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757" y="293317"/>
            <a:ext cx="11364154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0285" y="5111356"/>
            <a:ext cx="515252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3A539-E365-4581-AC0E-A8CE21D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562116" y="655592"/>
            <a:ext cx="5427075" cy="3278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8000"/>
              <a:t>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722545E0-A0D5-4020-B067-DE1920192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20000">
            <a:off x="6632852" y="373505"/>
            <a:ext cx="3813745" cy="3813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3AC857-6E24-8EFB-D777-8DB51B319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80000">
            <a:off x="9119998" y="106257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12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8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0" y="0"/>
            <a:ext cx="11680766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6306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7308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757" y="293317"/>
            <a:ext cx="11364154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6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0285" y="5111356"/>
            <a:ext cx="515252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28D430-56EA-45B9-8632-927BEBF0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98" y="643467"/>
            <a:ext cx="1090222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noFill/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B15DEAD7-09E6-42D9-9D03-43E6EA3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8123" y="3748085"/>
            <a:ext cx="252578" cy="252644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3A539-E365-4581-AC0E-A8CE21D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089" y="1044250"/>
            <a:ext cx="9839012" cy="2646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900"/>
              <a:t>Thanks for your attention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D9230DEE-7312-3F64-DAB3-D58297CF5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342" y="809922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1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31E1-2A5E-44A5-AD4A-23FE5022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65" y="254907"/>
            <a:ext cx="8532178" cy="1507067"/>
          </a:xfrm>
        </p:spPr>
        <p:txBody>
          <a:bodyPr/>
          <a:lstStyle/>
          <a:p>
            <a:r>
              <a:rPr lang="en-US">
                <a:cs typeface="Calibri Light"/>
              </a:rPr>
              <a:t>TEAM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CFFC-17B9-4827-87DB-0B812A30F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6417" y="5094667"/>
            <a:ext cx="2148009" cy="4584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cap="none">
                <a:cs typeface="Calibri"/>
              </a:rPr>
              <a:t>G</a:t>
            </a:r>
            <a:r>
              <a:rPr lang="en-US" sz="1800" cap="none">
                <a:solidFill>
                  <a:schemeClr val="tx1"/>
                </a:solidFill>
                <a:cs typeface="Calibri"/>
              </a:rPr>
              <a:t>régory </a:t>
            </a:r>
            <a:r>
              <a:rPr lang="en-US" sz="1800" cap="none">
                <a:cs typeface="Calibri"/>
              </a:rPr>
              <a:t>K</a:t>
            </a:r>
            <a:r>
              <a:rPr lang="en-US" sz="1800" cap="none">
                <a:solidFill>
                  <a:schemeClr val="tx1"/>
                </a:solidFill>
                <a:cs typeface="Calibri"/>
              </a:rPr>
              <a:t>oenig</a:t>
            </a:r>
            <a:endParaRPr lang="en-US" sz="1800" cap="none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2C19209-5E83-483F-987A-5C68C46E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06" y="2599688"/>
            <a:ext cx="2319632" cy="231147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87B24DE-CCE4-459E-8AE1-936C7297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975" y="852364"/>
            <a:ext cx="2322961" cy="231147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557246C-4368-4C89-B74D-5ADFFD9E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1450" y="2599963"/>
            <a:ext cx="2311474" cy="2311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B5732A-062B-4A1D-A449-68D8C88F41ED}"/>
              </a:ext>
            </a:extLst>
          </p:cNvPr>
          <p:cNvSpPr txBox="1">
            <a:spLocks/>
          </p:cNvSpPr>
          <p:nvPr/>
        </p:nvSpPr>
        <p:spPr>
          <a:xfrm>
            <a:off x="222857" y="5091806"/>
            <a:ext cx="2148009" cy="45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Richard La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D90C39-56AB-4564-878F-6D8F7ED4C41A}"/>
              </a:ext>
            </a:extLst>
          </p:cNvPr>
          <p:cNvSpPr txBox="1">
            <a:spLocks/>
          </p:cNvSpPr>
          <p:nvPr/>
        </p:nvSpPr>
        <p:spPr>
          <a:xfrm>
            <a:off x="2553466" y="3427604"/>
            <a:ext cx="2148009" cy="45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Johan-David Dehi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00464C2-F627-4146-B7A9-0235C6D3770F}"/>
              </a:ext>
            </a:extLst>
          </p:cNvPr>
          <p:cNvSpPr txBox="1">
            <a:spLocks/>
          </p:cNvSpPr>
          <p:nvPr/>
        </p:nvSpPr>
        <p:spPr>
          <a:xfrm>
            <a:off x="7145819" y="3293987"/>
            <a:ext cx="2148009" cy="45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>
                <a:ea typeface="+mn-lt"/>
                <a:cs typeface="+mn-lt"/>
              </a:rPr>
              <a:t>Hédhie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Krouk</a:t>
            </a:r>
            <a:endParaRPr lang="en-US" err="1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F76A4E3-B3F1-4778-B5AC-AEB5F519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931" y="855483"/>
            <a:ext cx="2320527" cy="231899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4774E87-5855-408F-B682-E3B378F31A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4162" y="2602807"/>
            <a:ext cx="2318995" cy="231899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1AA4F6-0336-437C-95F7-346AF88D89AE}"/>
              </a:ext>
            </a:extLst>
          </p:cNvPr>
          <p:cNvSpPr txBox="1">
            <a:spLocks/>
          </p:cNvSpPr>
          <p:nvPr/>
        </p:nvSpPr>
        <p:spPr>
          <a:xfrm>
            <a:off x="4869673" y="5091806"/>
            <a:ext cx="2148009" cy="45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solidFill>
                  <a:schemeClr val="tx1"/>
                </a:solidFill>
                <a:cs typeface="Calibri"/>
              </a:rPr>
              <a:t>Pierre Bobard</a:t>
            </a:r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48BF0CE8-C4DF-08FC-807D-7CEC0794F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3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608" y="415709"/>
            <a:ext cx="3759497" cy="867444"/>
          </a:xfrm>
        </p:spPr>
        <p:txBody>
          <a:bodyPr rtlCol="0">
            <a:normAutofit fontScale="90000"/>
          </a:bodyPr>
          <a:lstStyle/>
          <a:p>
            <a:r>
              <a:rPr lang="en-US"/>
              <a:t>Organization</a:t>
            </a:r>
            <a:endParaRPr lang="en-US">
              <a:cs typeface="Calibri Light"/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6B2D5E09-23B9-4F83-B664-96A1D10C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96" y="4298865"/>
            <a:ext cx="1013127" cy="1013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954353E8-3950-42FC-9464-B7EF529A6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787" y="4097606"/>
            <a:ext cx="1141055" cy="1375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9C337C-F3F7-4B85-9F6F-43D68B36B5F5}"/>
              </a:ext>
            </a:extLst>
          </p:cNvPr>
          <p:cNvSpPr txBox="1"/>
          <p:nvPr/>
        </p:nvSpPr>
        <p:spPr>
          <a:xfrm>
            <a:off x="3990235" y="651457"/>
            <a:ext cx="21582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COMMUNICATION -</a:t>
            </a:r>
            <a:endParaRPr lang="en-US" sz="2000">
              <a:cs typeface="Calibri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0662BE1-D72C-4D48-8E88-7A721848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698" y="573951"/>
            <a:ext cx="4589466" cy="112251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16E39E8-6A1F-4A62-ADD1-6D3E606B1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02" y="2314859"/>
            <a:ext cx="2744559" cy="178308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3AE2B67-95C0-45DF-A5A3-3438C630A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8024" y="1695633"/>
            <a:ext cx="3470084" cy="1965660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477D4D82-9605-43CF-9834-CFAEDC9BD1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7474" y="2044629"/>
            <a:ext cx="4150295" cy="309413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B0268EE-E398-48A1-AA89-5FA68C766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1792" y="3672423"/>
            <a:ext cx="2249557" cy="1748901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9438FB9-C485-EB8B-BD09-778D5C231E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608" y="415709"/>
            <a:ext cx="3891323" cy="887733"/>
          </a:xfrm>
        </p:spPr>
        <p:txBody>
          <a:bodyPr rtlCol="0">
            <a:normAutofit fontScale="90000"/>
          </a:bodyPr>
          <a:lstStyle/>
          <a:p>
            <a:r>
              <a:rPr lang="en-GB"/>
              <a:t>Organization</a:t>
            </a:r>
            <a:endParaRPr lang="en-GB"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C337C-F3F7-4B85-9F6F-43D68B36B5F5}"/>
              </a:ext>
            </a:extLst>
          </p:cNvPr>
          <p:cNvSpPr txBox="1"/>
          <p:nvPr/>
        </p:nvSpPr>
        <p:spPr>
          <a:xfrm>
            <a:off x="4002678" y="661817"/>
            <a:ext cx="19140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TECHNOLOGIES -</a:t>
            </a:r>
            <a:endParaRPr lang="en-US" sz="200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570BC5E-FE10-4AB9-8AEB-39C42BDDC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801" y="3625265"/>
            <a:ext cx="3033126" cy="170739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6C4D868-6D25-4F9C-B81B-F104043A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12" y="3880364"/>
            <a:ext cx="1543770" cy="1555378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0AC4EA1-7A60-8136-C582-EECF60C1B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pic>
        <p:nvPicPr>
          <p:cNvPr id="4" name="Image 6">
            <a:extLst>
              <a:ext uri="{FF2B5EF4-FFF2-40B4-BE49-F238E27FC236}">
                <a16:creationId xmlns:a16="http://schemas.microsoft.com/office/drawing/2014/main" id="{DC17F416-393F-B1D4-6957-122976ACE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436" y="4201836"/>
            <a:ext cx="2741369" cy="658368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C8C9D4B3-C659-C1CE-7806-82D29DC26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359" y="3422308"/>
            <a:ext cx="2741369" cy="1440915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DE460226-C3F2-AC68-815F-5C8C2551A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2" y="1061703"/>
            <a:ext cx="2742486" cy="2743200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503A47D6-7C1B-7BD6-E143-29EBE2C4F5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5800" y="2214026"/>
            <a:ext cx="1207680" cy="1219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5A1C751-3116-1679-6081-DB38FD24FA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4677" y="1594653"/>
            <a:ext cx="2742486" cy="1543050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4EDEB64F-338A-A180-92C7-ECD469B8C0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61075" y="1153790"/>
            <a:ext cx="2743197" cy="7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A539-E365-4581-AC0E-A8CE21D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645" y="4336500"/>
            <a:ext cx="5625793" cy="1507067"/>
          </a:xfrm>
        </p:spPr>
        <p:txBody>
          <a:bodyPr>
            <a:normAutofit/>
          </a:bodyPr>
          <a:lstStyle/>
          <a:p>
            <a:r>
              <a:rPr lang="en-US" sz="5350"/>
              <a:t>PROJECT</a:t>
            </a:r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FAD0929-275A-4B62-841F-3A771EA4C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87879"/>
              </p:ext>
            </p:extLst>
          </p:nvPr>
        </p:nvGraphicFramePr>
        <p:xfrm>
          <a:off x="4660645" y="685800"/>
          <a:ext cx="6252164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581DA203-C794-2D2B-A039-865103FE8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sp>
        <p:nvSpPr>
          <p:cNvPr id="522" name="TextBox 521">
            <a:extLst>
              <a:ext uri="{FF2B5EF4-FFF2-40B4-BE49-F238E27FC236}">
                <a16:creationId xmlns:a16="http://schemas.microsoft.com/office/drawing/2014/main" id="{3E5C1833-C74F-4A5C-5726-798CCD532EFD}"/>
              </a:ext>
            </a:extLst>
          </p:cNvPr>
          <p:cNvSpPr txBox="1"/>
          <p:nvPr/>
        </p:nvSpPr>
        <p:spPr>
          <a:xfrm>
            <a:off x="6985540" y="4888389"/>
            <a:ext cx="21582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BRUTE FORCE -</a:t>
            </a:r>
            <a:endParaRPr lang="en-US"/>
          </a:p>
        </p:txBody>
      </p:sp>
      <p:pic>
        <p:nvPicPr>
          <p:cNvPr id="14" name="Image 15">
            <a:extLst>
              <a:ext uri="{FF2B5EF4-FFF2-40B4-BE49-F238E27FC236}">
                <a16:creationId xmlns:a16="http://schemas.microsoft.com/office/drawing/2014/main" id="{7C56EEEE-8160-6A14-7305-5E8EB2879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260" y="1778323"/>
            <a:ext cx="4292876" cy="15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1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62000"/>
                <a:satMod val="200000"/>
                <a:lumMod val="124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581DA203-C794-2D2B-A039-865103FE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  <p:pic>
        <p:nvPicPr>
          <p:cNvPr id="14" name="Image 15">
            <a:extLst>
              <a:ext uri="{FF2B5EF4-FFF2-40B4-BE49-F238E27FC236}">
                <a16:creationId xmlns:a16="http://schemas.microsoft.com/office/drawing/2014/main" id="{46F628C9-91EC-B59F-4C4A-86AC77C9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05" y="550392"/>
            <a:ext cx="9661763" cy="409297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DCE1CAC-2864-D5DE-EF2F-F96C668B1B04}"/>
              </a:ext>
            </a:extLst>
          </p:cNvPr>
          <p:cNvSpPr txBox="1"/>
          <p:nvPr/>
        </p:nvSpPr>
        <p:spPr>
          <a:xfrm>
            <a:off x="90612" y="4820771"/>
            <a:ext cx="45625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1000 steps run with the brute force approach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6E5086E-3BDB-326D-AF52-17325CFED895}"/>
              </a:ext>
            </a:extLst>
          </p:cNvPr>
          <p:cNvSpPr txBox="1">
            <a:spLocks/>
          </p:cNvSpPr>
          <p:nvPr/>
        </p:nvSpPr>
        <p:spPr>
          <a:xfrm>
            <a:off x="4660645" y="4336500"/>
            <a:ext cx="5625793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98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50"/>
              <a:t>PROJECT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8C169D-0D33-9765-CC5A-5B0C880FED63}"/>
              </a:ext>
            </a:extLst>
          </p:cNvPr>
          <p:cNvSpPr txBox="1"/>
          <p:nvPr/>
        </p:nvSpPr>
        <p:spPr>
          <a:xfrm>
            <a:off x="6985540" y="4888389"/>
            <a:ext cx="21582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BRUTE FORCE 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1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F1DFC7-B217-B5D5-EE60-A7CDD53F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50">
                <a:ea typeface="+mj-lt"/>
                <a:cs typeface="+mj-lt"/>
              </a:rPr>
              <a:t>project</a:t>
            </a:r>
            <a:endParaRPr lang="en-US"/>
          </a:p>
        </p:txBody>
      </p:sp>
      <p:graphicFrame>
        <p:nvGraphicFramePr>
          <p:cNvPr id="13" name="Espace réservé du contenu 3">
            <a:extLst>
              <a:ext uri="{FF2B5EF4-FFF2-40B4-BE49-F238E27FC236}">
                <a16:creationId xmlns:a16="http://schemas.microsoft.com/office/drawing/2014/main" id="{BAF692D3-1620-D10F-7840-9D75EC5F4C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622" y="2038980"/>
          <a:ext cx="10394175" cy="2937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5341344-87DB-4025-C0B0-D375013442F8}"/>
              </a:ext>
            </a:extLst>
          </p:cNvPr>
          <p:cNvSpPr txBox="1"/>
          <p:nvPr/>
        </p:nvSpPr>
        <p:spPr>
          <a:xfrm>
            <a:off x="3098898" y="1065827"/>
            <a:ext cx="27387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cap="all">
                <a:ea typeface="+mn-lt"/>
                <a:cs typeface="+mn-lt"/>
              </a:rPr>
              <a:t>- COMPARISON CRITERIA -</a:t>
            </a:r>
            <a:endParaRPr lang="en-US"/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312C5412-FECF-DE93-E3F1-0C22C157A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672" y="136028"/>
            <a:ext cx="1764651" cy="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34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Grand événem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Thème Offic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92DF8669-7C63-454D-BA64-2B8A34DFCA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0D5FCC-904B-45C7-9419-1B8CC376B800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3DEF67-A9B3-4C0D-9E9D-F16CB9C01AC9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Application>Microsoft Office PowerPoint</Application>
  <PresentationFormat>Custom</PresentationFormat>
  <Slides>34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Grand événement</vt:lpstr>
      <vt:lpstr>TAXI DRIver</vt:lpstr>
      <vt:lpstr>SUMMARY</vt:lpstr>
      <vt:lpstr>Introduction</vt:lpstr>
      <vt:lpstr>TEAM</vt:lpstr>
      <vt:lpstr>Organization</vt:lpstr>
      <vt:lpstr>Organization</vt:lpstr>
      <vt:lpstr>PROJECT</vt:lpstr>
      <vt:lpstr>PowerPoint Presentation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project</vt:lpstr>
      <vt:lpstr>Feedback</vt:lpstr>
      <vt:lpstr>ENHANCEMENTS</vt:lpstr>
      <vt:lpstr>demonstration</vt:lpstr>
      <vt:lpstr>questions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Recommandant une stratégie</dc:title>
  <dc:creator/>
  <cp:revision>1</cp:revision>
  <dcterms:created xsi:type="dcterms:W3CDTF">2022-02-03T08:36:27Z</dcterms:created>
  <dcterms:modified xsi:type="dcterms:W3CDTF">2022-06-23T12:38:07Z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